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63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81" r:id="rId1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=""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=""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=""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=""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=""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=""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=""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=""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=""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=""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=""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=""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=""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=""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=""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=""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=""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=""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=""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=""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=""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=""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=""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=""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=""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</a:t>
            </a:r>
            <a:r>
              <a:rPr lang="en-US" sz="3200" b="1" dirty="0"/>
              <a:t>LR </a:t>
            </a:r>
            <a:r>
              <a:rPr lang="ru-RU" sz="3200" b="1" dirty="0" err="1"/>
              <a:t>ретінде</a:t>
            </a:r>
            <a:r>
              <a:rPr lang="ru-RU" sz="3200" b="1" dirty="0"/>
              <a:t> лексика. ЛЕКСИКОГРАФИЯҒА КІРІСПЕ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b="1" dirty="0" smtClean="0"/>
              <a:t>әл-Фараби атындағы ҚазҰУ 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/>
              <a:t>Дәріс</a:t>
            </a:r>
            <a:r>
              <a:rPr lang="ru-RU" sz="2800" dirty="0"/>
              <a:t> 9. </a:t>
            </a:r>
            <a:r>
              <a:rPr lang="ru-RU" sz="2800" dirty="0" err="1"/>
              <a:t>Сөздік</a:t>
            </a:r>
            <a:r>
              <a:rPr lang="ru-RU" sz="2800" dirty="0"/>
              <a:t> </a:t>
            </a:r>
            <a:r>
              <a:rPr lang="ru-RU" sz="2800" dirty="0" err="1"/>
              <a:t>материалды</a:t>
            </a:r>
            <a:r>
              <a:rPr lang="ru-RU" sz="2800" dirty="0"/>
              <a:t> </a:t>
            </a:r>
            <a:r>
              <a:rPr lang="ru-RU" sz="2800" dirty="0" err="1"/>
              <a:t>қайта</a:t>
            </a:r>
            <a:r>
              <a:rPr lang="ru-RU" sz="2800" dirty="0"/>
              <a:t> </a:t>
            </a:r>
            <a:r>
              <a:rPr lang="ru-RU" sz="2800" dirty="0" err="1"/>
              <a:t>пайдаланудың</a:t>
            </a:r>
            <a:r>
              <a:rPr lang="ru-RU" sz="2800" dirty="0"/>
              <a:t> </a:t>
            </a:r>
            <a:r>
              <a:rPr lang="ru-RU" sz="2800" dirty="0" err="1"/>
              <a:t>этикалық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құқықтық</a:t>
            </a:r>
            <a:r>
              <a:rPr lang="ru-RU" sz="2800" dirty="0"/>
              <a:t> </a:t>
            </a:r>
            <a:r>
              <a:rPr lang="ru-RU" sz="2800" dirty="0" err="1"/>
              <a:t>аспектілері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FF2754-A1A8-4DC7-8113-EA7D9BC9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/>
              <a:t>Компьютерлік</a:t>
            </a:r>
            <a:r>
              <a:rPr lang="ru-RU" sz="2800" dirty="0"/>
              <a:t> этика </a:t>
            </a:r>
            <a:r>
              <a:rPr lang="ru-RU" sz="2800" dirty="0" err="1"/>
              <a:t>зерттейтін</a:t>
            </a:r>
            <a:r>
              <a:rPr lang="ru-RU" sz="2800" dirty="0"/>
              <a:t> </a:t>
            </a:r>
            <a:r>
              <a:rPr lang="ru-RU" sz="2800" dirty="0" err="1"/>
              <a:t>мәселелер</a:t>
            </a:r>
            <a:r>
              <a:rPr lang="ru-RU" sz="2800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3D738D4-64AB-4764-A58A-937FABCC4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 smtClean="0"/>
              <a:t>Компьютерлік</a:t>
            </a:r>
            <a:r>
              <a:rPr lang="ru-RU" dirty="0" smtClean="0"/>
              <a:t> </a:t>
            </a:r>
            <a:r>
              <a:rPr lang="ru-RU" dirty="0" err="1"/>
              <a:t>техниканы</a:t>
            </a:r>
            <a:r>
              <a:rPr lang="ru-RU" dirty="0"/>
              <a:t> </a:t>
            </a:r>
            <a:r>
              <a:rPr lang="ru-RU" dirty="0" err="1"/>
              <a:t>қолданумен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кәсіпқойлар</a:t>
            </a:r>
            <a:r>
              <a:rPr lang="ru-RU" dirty="0"/>
              <a:t> мен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моральдық</a:t>
            </a:r>
            <a:r>
              <a:rPr lang="ru-RU" dirty="0"/>
              <a:t> </a:t>
            </a:r>
            <a:r>
              <a:rPr lang="ru-RU" dirty="0" err="1"/>
              <a:t>кодтарды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Ақпараттық</a:t>
            </a:r>
            <a:r>
              <a:rPr lang="ru-RU" dirty="0" smtClean="0"/>
              <a:t> </a:t>
            </a:r>
            <a:r>
              <a:rPr lang="ru-RU" dirty="0" err="1"/>
              <a:t>технологиялар</a:t>
            </a:r>
            <a:r>
              <a:rPr lang="ru-RU" dirty="0"/>
              <a:t> </a:t>
            </a:r>
            <a:r>
              <a:rPr lang="ru-RU" dirty="0" err="1"/>
              <a:t>саласындағы</a:t>
            </a:r>
            <a:r>
              <a:rPr lang="ru-RU" dirty="0"/>
              <a:t> </a:t>
            </a:r>
            <a:r>
              <a:rPr lang="ru-RU" dirty="0" err="1"/>
              <a:t>меншік</a:t>
            </a:r>
            <a:r>
              <a:rPr lang="ru-RU" dirty="0"/>
              <a:t> </a:t>
            </a:r>
            <a:r>
              <a:rPr lang="ru-RU" dirty="0" err="1"/>
              <a:t>құқығын</a:t>
            </a:r>
            <a:r>
              <a:rPr lang="ru-RU" dirty="0"/>
              <a:t>, </a:t>
            </a:r>
            <a:r>
              <a:rPr lang="ru-RU" dirty="0" err="1"/>
              <a:t>авторлық</a:t>
            </a:r>
            <a:r>
              <a:rPr lang="ru-RU" dirty="0"/>
              <a:t> </a:t>
            </a:r>
            <a:r>
              <a:rPr lang="ru-RU" dirty="0" err="1"/>
              <a:t>құқықты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өмірге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сөз</a:t>
            </a:r>
            <a:r>
              <a:rPr lang="ru-RU" dirty="0"/>
              <a:t> </a:t>
            </a:r>
            <a:r>
              <a:rPr lang="ru-RU" dirty="0" err="1"/>
              <a:t>бостандығына</a:t>
            </a:r>
            <a:r>
              <a:rPr lang="ru-RU" dirty="0"/>
              <a:t> </a:t>
            </a:r>
            <a:r>
              <a:rPr lang="ru-RU" dirty="0" err="1"/>
              <a:t>құқықты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компьютерлік</a:t>
            </a:r>
            <a:r>
              <a:rPr lang="ru-RU" dirty="0" smtClean="0"/>
              <a:t> </a:t>
            </a:r>
            <a:r>
              <a:rPr lang="ru-RU" dirty="0" err="1"/>
              <a:t>қылмыстардың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болуымен</a:t>
            </a:r>
            <a:r>
              <a:rPr lang="ru-RU" dirty="0"/>
              <a:t>, </a:t>
            </a:r>
            <a:r>
              <a:rPr lang="ru-RU" dirty="0" err="1"/>
              <a:t>мәртебесін</a:t>
            </a:r>
            <a:r>
              <a:rPr lang="ru-RU" dirty="0"/>
              <a:t> </a:t>
            </a:r>
            <a:r>
              <a:rPr lang="ru-RU" dirty="0" err="1"/>
              <a:t>анықтаумен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мәселелер</a:t>
            </a:r>
            <a:r>
              <a:rPr lang="ru-RU" dirty="0"/>
              <a:t> (</a:t>
            </a:r>
            <a:r>
              <a:rPr lang="en-US" dirty="0"/>
              <a:t>https://dic.academic.ru/dic.nsf/ruwiki/647726).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28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=""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Дәріс</a:t>
            </a:r>
            <a:r>
              <a:rPr lang="ru-RU" dirty="0" smtClean="0"/>
              <a:t> </a:t>
            </a:r>
            <a:r>
              <a:rPr lang="ru-RU" dirty="0" err="1" smtClean="0"/>
              <a:t>жоспары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1786423"/>
            <a:ext cx="9601200" cy="4382729"/>
          </a:xfrm>
        </p:spPr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Кәсіби</a:t>
            </a:r>
            <a:r>
              <a:rPr lang="ru-RU" dirty="0"/>
              <a:t> этика. </a:t>
            </a:r>
            <a:r>
              <a:rPr lang="ru-RU" dirty="0" err="1"/>
              <a:t>Кәсіби</a:t>
            </a:r>
            <a:r>
              <a:rPr lang="ru-RU" dirty="0"/>
              <a:t> этика </a:t>
            </a:r>
            <a:r>
              <a:rPr lang="ru-RU" dirty="0" err="1"/>
              <a:t>принциптері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Компьютерлік</a:t>
            </a:r>
            <a:r>
              <a:rPr lang="ru-RU" dirty="0"/>
              <a:t> этика. </a:t>
            </a:r>
            <a:r>
              <a:rPr lang="ru-RU" dirty="0" err="1"/>
              <a:t>Этикалық</a:t>
            </a:r>
            <a:r>
              <a:rPr lang="ru-RU" dirty="0"/>
              <a:t> </a:t>
            </a:r>
            <a:r>
              <a:rPr lang="ru-RU" dirty="0" err="1"/>
              <a:t>нормалар</a:t>
            </a:r>
            <a:r>
              <a:rPr lang="ru-RU" dirty="0"/>
              <a:t>.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аспектілері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Электрондық</a:t>
            </a:r>
            <a:r>
              <a:rPr lang="ru-RU" dirty="0"/>
              <a:t> </a:t>
            </a:r>
            <a:r>
              <a:rPr lang="ru-RU" dirty="0" err="1"/>
              <a:t>сөздіктерді</a:t>
            </a:r>
            <a:r>
              <a:rPr lang="ru-RU" dirty="0"/>
              <a:t> </a:t>
            </a:r>
            <a:r>
              <a:rPr lang="ru-RU" dirty="0" err="1"/>
              <a:t>құрастыру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2296"/>
            <a:ext cx="9601200" cy="720213"/>
          </a:xfrm>
        </p:spPr>
        <p:txBody>
          <a:bodyPr/>
          <a:lstStyle/>
          <a:p>
            <a:pPr algn="ctr"/>
            <a:r>
              <a:rPr lang="ru-RU" sz="4000" dirty="0" err="1"/>
              <a:t>Кәсіби</a:t>
            </a:r>
            <a:r>
              <a:rPr lang="ru-RU" sz="4000" dirty="0"/>
              <a:t> </a:t>
            </a:r>
            <a:r>
              <a:rPr lang="ru-RU" sz="4000" dirty="0" smtClean="0"/>
              <a:t>этика</a:t>
            </a:r>
            <a:br>
              <a:rPr lang="ru-RU" sz="4000" dirty="0" smtClean="0"/>
            </a:br>
            <a:r>
              <a:rPr lang="ru-RU" sz="4000" dirty="0" err="1" smtClean="0"/>
              <a:t>Кәсіби</a:t>
            </a:r>
            <a:r>
              <a:rPr lang="ru-RU" sz="4000" dirty="0" smtClean="0"/>
              <a:t> </a:t>
            </a:r>
            <a:r>
              <a:rPr lang="ru-RU" sz="4000" dirty="0"/>
              <a:t>этика </a:t>
            </a:r>
            <a:r>
              <a:rPr lang="ru-RU" sz="4000" dirty="0" err="1"/>
              <a:t>принциптері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716768" cy="5490560"/>
          </a:xfrm>
        </p:spPr>
        <p:txBody>
          <a:bodyPr/>
          <a:lstStyle/>
          <a:p>
            <a:pPr marL="0" indent="0">
              <a:buNone/>
              <a:tabLst>
                <a:tab pos="457200" algn="l"/>
              </a:tabLst>
            </a:pPr>
            <a:r>
              <a:rPr lang="ru-RU" sz="2000" dirty="0"/>
              <a:t>•	Этика (грек </a:t>
            </a:r>
            <a:r>
              <a:rPr lang="ru-RU" sz="2000" dirty="0" err="1"/>
              <a:t>тіл</a:t>
            </a:r>
            <a:r>
              <a:rPr lang="ru-RU" sz="2000" dirty="0"/>
              <a:t>. </a:t>
            </a:r>
            <a:r>
              <a:rPr lang="en-US" sz="2000" dirty="0" err="1"/>
              <a:t>ethika</a:t>
            </a:r>
            <a:r>
              <a:rPr lang="en-US" sz="2000" dirty="0"/>
              <a:t>, ethos-</a:t>
            </a:r>
            <a:r>
              <a:rPr lang="ru-RU" sz="2000" dirty="0" err="1"/>
              <a:t>имандылық</a:t>
            </a:r>
            <a:r>
              <a:rPr lang="ru-RU" sz="2000" dirty="0"/>
              <a:t>, </a:t>
            </a:r>
            <a:r>
              <a:rPr lang="ru-RU" sz="2000" dirty="0" err="1"/>
              <a:t>әдет-ғұрып</a:t>
            </a:r>
            <a:r>
              <a:rPr lang="ru-RU" sz="2000" dirty="0"/>
              <a:t>) - </a:t>
            </a:r>
            <a:r>
              <a:rPr lang="ru-RU" sz="2000" dirty="0" err="1"/>
              <a:t>адамгершілік</a:t>
            </a:r>
            <a:r>
              <a:rPr lang="ru-RU" sz="2000" dirty="0"/>
              <a:t> (мораль),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мен </a:t>
            </a:r>
            <a:r>
              <a:rPr lang="ru-RU" sz="2000" dirty="0" err="1"/>
              <a:t>дамуы</a:t>
            </a:r>
            <a:r>
              <a:rPr lang="ru-RU" sz="2000" dirty="0"/>
              <a:t>, </a:t>
            </a:r>
            <a:r>
              <a:rPr lang="ru-RU" sz="2000" dirty="0" err="1"/>
              <a:t>мінез-құлық</a:t>
            </a:r>
            <a:r>
              <a:rPr lang="ru-RU" sz="2000" dirty="0"/>
              <a:t> </a:t>
            </a:r>
            <a:r>
              <a:rPr lang="ru-RU" sz="2000" dirty="0" err="1"/>
              <a:t>қағидаттары</a:t>
            </a:r>
            <a:r>
              <a:rPr lang="ru-RU" sz="2000" dirty="0"/>
              <a:t> мен </a:t>
            </a:r>
            <a:r>
              <a:rPr lang="ru-RU" sz="2000" dirty="0" err="1"/>
              <a:t>нормалары</a:t>
            </a:r>
            <a:r>
              <a:rPr lang="ru-RU" sz="2000" dirty="0"/>
              <a:t>, осы </a:t>
            </a:r>
            <a:r>
              <a:rPr lang="ru-RU" sz="2000" dirty="0" err="1"/>
              <a:t>қағидаттар</a:t>
            </a:r>
            <a:r>
              <a:rPr lang="ru-RU" sz="2000" dirty="0"/>
              <a:t> мен </a:t>
            </a:r>
            <a:r>
              <a:rPr lang="ru-RU" sz="2000" dirty="0" err="1"/>
              <a:t>нормалардың</a:t>
            </a:r>
            <a:r>
              <a:rPr lang="ru-RU" sz="2000" dirty="0"/>
              <a:t>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қоғамдық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өміріндегі</a:t>
            </a:r>
            <a:r>
              <a:rPr lang="ru-RU" sz="2000" dirty="0"/>
              <a:t> </a:t>
            </a:r>
            <a:r>
              <a:rPr lang="ru-RU" sz="2000" dirty="0" err="1"/>
              <a:t>рөлі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ғылым</a:t>
            </a:r>
            <a:r>
              <a:rPr lang="ru-RU" sz="2000" dirty="0"/>
              <a:t>. </a:t>
            </a:r>
            <a:r>
              <a:rPr lang="ru-RU" sz="2000" dirty="0" err="1"/>
              <a:t>Этиканың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санаттарына</a:t>
            </a:r>
            <a:r>
              <a:rPr lang="ru-RU" sz="2000" dirty="0"/>
              <a:t> "</a:t>
            </a:r>
            <a:r>
              <a:rPr lang="ru-RU" sz="2000" dirty="0" err="1"/>
              <a:t>жақсылық</a:t>
            </a:r>
            <a:r>
              <a:rPr lang="ru-RU" sz="2000" dirty="0"/>
              <a:t>", "</a:t>
            </a:r>
            <a:r>
              <a:rPr lang="ru-RU" sz="2000" dirty="0" err="1"/>
              <a:t>жамандық</a:t>
            </a:r>
            <a:r>
              <a:rPr lang="ru-RU" sz="2000" dirty="0"/>
              <a:t>", "</a:t>
            </a:r>
            <a:r>
              <a:rPr lang="ru-RU" sz="2000" dirty="0" err="1"/>
              <a:t>жақсылық</a:t>
            </a:r>
            <a:r>
              <a:rPr lang="ru-RU" sz="2000" dirty="0"/>
              <a:t>", "</a:t>
            </a:r>
            <a:r>
              <a:rPr lang="ru-RU" sz="2000" dirty="0" err="1"/>
              <a:t>жауапкершілік</a:t>
            </a:r>
            <a:r>
              <a:rPr lang="ru-RU" sz="2000" dirty="0"/>
              <a:t>", "</a:t>
            </a:r>
            <a:r>
              <a:rPr lang="ru-RU" sz="2000" dirty="0" err="1"/>
              <a:t>қарыз</a:t>
            </a:r>
            <a:r>
              <a:rPr lang="ru-RU" sz="2000" dirty="0"/>
              <a:t>", "ар-</a:t>
            </a:r>
            <a:r>
              <a:rPr lang="ru-RU" sz="2000" dirty="0" err="1"/>
              <a:t>ождан</a:t>
            </a:r>
            <a:r>
              <a:rPr lang="ru-RU" sz="2000" dirty="0"/>
              <a:t>" </a:t>
            </a:r>
            <a:r>
              <a:rPr lang="ru-RU" sz="2000" dirty="0" err="1"/>
              <a:t>жатады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ru-RU" sz="2000" dirty="0"/>
              <a:t>"Этика" </a:t>
            </a:r>
            <a:r>
              <a:rPr lang="ru-RU" sz="2000" dirty="0" err="1"/>
              <a:t>термині</a:t>
            </a:r>
            <a:r>
              <a:rPr lang="ru-RU" sz="2000" dirty="0"/>
              <a:t> -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қоғамға</a:t>
            </a:r>
            <a:r>
              <a:rPr lang="ru-RU" sz="2000" dirty="0"/>
              <a:t>,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әлеуметтік</a:t>
            </a:r>
            <a:r>
              <a:rPr lang="ru-RU" sz="2000" dirty="0"/>
              <a:t> </a:t>
            </a:r>
            <a:r>
              <a:rPr lang="ru-RU" sz="2000" dirty="0" err="1"/>
              <a:t>топқа</a:t>
            </a:r>
            <a:r>
              <a:rPr lang="ru-RU" sz="2000" dirty="0"/>
              <a:t> (</a:t>
            </a:r>
            <a:r>
              <a:rPr lang="ru-RU" sz="2000" dirty="0" err="1"/>
              <a:t>сыныпқа</a:t>
            </a:r>
            <a:r>
              <a:rPr lang="ru-RU" sz="2000" dirty="0"/>
              <a:t>, </a:t>
            </a:r>
            <a:r>
              <a:rPr lang="ru-RU" sz="2000" dirty="0" err="1"/>
              <a:t>кәсіпке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.)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қалыптасқан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тән</a:t>
            </a:r>
            <a:r>
              <a:rPr lang="ru-RU" sz="2000" dirty="0"/>
              <a:t> </a:t>
            </a:r>
            <a:r>
              <a:rPr lang="ru-RU" sz="2000" dirty="0" err="1"/>
              <a:t>мінез-құлық</a:t>
            </a:r>
            <a:r>
              <a:rPr lang="ru-RU" sz="2000" dirty="0"/>
              <a:t> </a:t>
            </a:r>
            <a:r>
              <a:rPr lang="ru-RU" sz="2000" dirty="0" err="1"/>
              <a:t>қағидаттары</a:t>
            </a:r>
            <a:r>
              <a:rPr lang="ru-RU" sz="2000" dirty="0"/>
              <a:t> мен </a:t>
            </a:r>
            <a:r>
              <a:rPr lang="ru-RU" sz="2000" dirty="0" err="1"/>
              <a:t>нормаларының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/>
              <a:t>. </a:t>
            </a:r>
            <a:r>
              <a:rPr lang="ru-RU" sz="2000" dirty="0" err="1"/>
              <a:t>Мазмұны</a:t>
            </a:r>
            <a:r>
              <a:rPr lang="ru-RU" sz="2000" dirty="0"/>
              <a:t> </a:t>
            </a:r>
            <a:r>
              <a:rPr lang="ru-RU" sz="2000" dirty="0" err="1"/>
              <a:t>жағынан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мағынада</a:t>
            </a:r>
            <a:r>
              <a:rPr lang="ru-RU" sz="2000" dirty="0"/>
              <a:t> этика </a:t>
            </a:r>
            <a:r>
              <a:rPr lang="ru-RU" sz="2000" dirty="0" err="1"/>
              <a:t>моральмен</a:t>
            </a:r>
            <a:r>
              <a:rPr lang="ru-RU" sz="2000" dirty="0"/>
              <a:t> (</a:t>
            </a:r>
            <a:r>
              <a:rPr lang="ru-RU" sz="2000" dirty="0" err="1"/>
              <a:t>моральмен</a:t>
            </a:r>
            <a:r>
              <a:rPr lang="ru-RU" sz="2000" dirty="0"/>
              <a:t>)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келеді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ru-RU" sz="2000" dirty="0"/>
              <a:t>Мораль (фр. </a:t>
            </a:r>
            <a:r>
              <a:rPr lang="en-US" sz="2000" dirty="0"/>
              <a:t>morale) - </a:t>
            </a:r>
            <a:r>
              <a:rPr lang="ru-RU" sz="2000" dirty="0" err="1"/>
              <a:t>қоғамда</a:t>
            </a:r>
            <a:r>
              <a:rPr lang="ru-RU" sz="2000" dirty="0"/>
              <a:t>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қалыптасқан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осы </a:t>
            </a:r>
            <a:r>
              <a:rPr lang="ru-RU" sz="2000" dirty="0" err="1"/>
              <a:t>қоғамның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мүшелері</a:t>
            </a:r>
            <a:r>
              <a:rPr lang="ru-RU" sz="2000" dirty="0"/>
              <a:t> мен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тұлға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танылған</a:t>
            </a:r>
            <a:r>
              <a:rPr lang="ru-RU" sz="2000" dirty="0"/>
              <a:t> </a:t>
            </a:r>
            <a:r>
              <a:rPr lang="ru-RU" sz="2000" dirty="0" err="1"/>
              <a:t>этикалық</a:t>
            </a:r>
            <a:r>
              <a:rPr lang="ru-RU" sz="2000" dirty="0"/>
              <a:t> </a:t>
            </a:r>
            <a:r>
              <a:rPr lang="ru-RU" sz="2000" dirty="0" err="1"/>
              <a:t>құндылықтар</a:t>
            </a:r>
            <a:r>
              <a:rPr lang="ru-RU" sz="2000" dirty="0"/>
              <a:t> </a:t>
            </a:r>
            <a:r>
              <a:rPr lang="ru-RU" sz="2000" dirty="0" err="1"/>
              <a:t>жүйесі</a:t>
            </a:r>
            <a:r>
              <a:rPr lang="ru-RU" sz="2000" dirty="0"/>
              <a:t>. Мораль-</a:t>
            </a:r>
            <a:r>
              <a:rPr lang="ru-RU" sz="2000" dirty="0" err="1"/>
              <a:t>қоғамдық</a:t>
            </a:r>
            <a:r>
              <a:rPr lang="ru-RU" sz="2000" dirty="0"/>
              <a:t> </a:t>
            </a:r>
            <a:r>
              <a:rPr lang="ru-RU" sz="2000" dirty="0" err="1"/>
              <a:t>қатынастарды</a:t>
            </a:r>
            <a:r>
              <a:rPr lang="ru-RU" sz="2000" dirty="0"/>
              <a:t> </a:t>
            </a:r>
            <a:r>
              <a:rPr lang="ru-RU" sz="2000" dirty="0" err="1"/>
              <a:t>реттеудің</a:t>
            </a:r>
            <a:r>
              <a:rPr lang="ru-RU" sz="2000" dirty="0"/>
              <a:t>, </a:t>
            </a:r>
            <a:r>
              <a:rPr lang="ru-RU" sz="2000" dirty="0" err="1"/>
              <a:t>қоғамдық</a:t>
            </a:r>
            <a:r>
              <a:rPr lang="ru-RU" sz="2000" dirty="0"/>
              <a:t> </a:t>
            </a:r>
            <a:r>
              <a:rPr lang="ru-RU" sz="2000" dirty="0" err="1"/>
              <a:t>өмірдің</a:t>
            </a:r>
            <a:r>
              <a:rPr lang="ru-RU" sz="2000" dirty="0"/>
              <a:t> </a:t>
            </a:r>
            <a:r>
              <a:rPr lang="ru-RU" sz="2000" dirty="0" err="1"/>
              <a:t>әртүрлі</a:t>
            </a:r>
            <a:r>
              <a:rPr lang="ru-RU" sz="2000" dirty="0"/>
              <a:t> </a:t>
            </a:r>
            <a:r>
              <a:rPr lang="ru-RU" sz="2000" dirty="0" err="1"/>
              <a:t>салаларындағы</a:t>
            </a:r>
            <a:r>
              <a:rPr lang="ru-RU" sz="2000" dirty="0"/>
              <a:t> </a:t>
            </a:r>
            <a:r>
              <a:rPr lang="ru-RU" sz="2000" dirty="0" err="1"/>
              <a:t>адамдардың</a:t>
            </a:r>
            <a:r>
              <a:rPr lang="ru-RU" sz="2000" dirty="0"/>
              <a:t> </a:t>
            </a:r>
            <a:r>
              <a:rPr lang="ru-RU" sz="2000" dirty="0" err="1"/>
              <a:t>мінез-құлқын</a:t>
            </a:r>
            <a:r>
              <a:rPr lang="ru-RU" sz="2000" dirty="0"/>
              <a:t> </a:t>
            </a:r>
            <a:r>
              <a:rPr lang="ru-RU" sz="2000" dirty="0" err="1"/>
              <a:t>реттеудің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тәсілі</a:t>
            </a:r>
            <a:r>
              <a:rPr lang="ru-RU" sz="2000" dirty="0" smtClean="0"/>
              <a:t>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kk-KZ" sz="2000" dirty="0" smtClean="0"/>
              <a:t>Ғылым ретінде этика нормаларға негізделеді,оның </a:t>
            </a:r>
            <a:r>
              <a:rPr lang="kk-KZ" sz="2000" dirty="0"/>
              <a:t>баста мақсаты-моральдық таңдауды қалыптастыруға арналған нұсқаулық.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10896"/>
            <a:ext cx="9601200" cy="720213"/>
          </a:xfrm>
        </p:spPr>
        <p:txBody>
          <a:bodyPr/>
          <a:lstStyle/>
          <a:p>
            <a:pPr algn="ctr"/>
            <a:r>
              <a:rPr lang="ru-RU" sz="4400" dirty="0"/>
              <a:t>Этика </a:t>
            </a:r>
            <a:r>
              <a:rPr lang="ru-RU" sz="4400" dirty="0" err="1"/>
              <a:t>міндеттері</a:t>
            </a:r>
            <a:r>
              <a:rPr lang="ru-RU" sz="4400" dirty="0"/>
              <a:t>:</a:t>
            </a:r>
            <a:endParaRPr lang="en-US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ru-RU" dirty="0"/>
              <a:t>	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қағидаттары</a:t>
            </a:r>
            <a:r>
              <a:rPr lang="ru-RU" dirty="0"/>
              <a:t> мен </a:t>
            </a:r>
            <a:r>
              <a:rPr lang="ru-RU" dirty="0" err="1"/>
              <a:t>нормаларын</a:t>
            </a:r>
            <a:r>
              <a:rPr lang="ru-RU" dirty="0"/>
              <a:t> </a:t>
            </a:r>
            <a:r>
              <a:rPr lang="ru-RU" dirty="0" err="1" smtClean="0"/>
              <a:t>анықтайды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 smtClean="0"/>
              <a:t>моральдық</a:t>
            </a:r>
            <a:r>
              <a:rPr lang="ru-RU" dirty="0" smtClean="0"/>
              <a:t> </a:t>
            </a:r>
            <a:r>
              <a:rPr lang="ru-RU" dirty="0" err="1"/>
              <a:t>принциптер</a:t>
            </a:r>
            <a:r>
              <a:rPr lang="ru-RU" dirty="0"/>
              <a:t> мен </a:t>
            </a:r>
            <a:r>
              <a:rPr lang="ru-RU" dirty="0" err="1"/>
              <a:t>нормаларды</a:t>
            </a:r>
            <a:r>
              <a:rPr lang="ru-RU" dirty="0"/>
              <a:t> </a:t>
            </a:r>
            <a:r>
              <a:rPr lang="ru-RU" dirty="0" err="1"/>
              <a:t>жинақтайды</a:t>
            </a:r>
            <a:r>
              <a:rPr lang="ru-RU" dirty="0"/>
              <a:t>, </a:t>
            </a:r>
            <a:r>
              <a:rPr lang="ru-RU" dirty="0" err="1"/>
              <a:t>жүйелейді</a:t>
            </a:r>
            <a:r>
              <a:rPr lang="ru-RU" dirty="0"/>
              <a:t>, </a:t>
            </a:r>
            <a:r>
              <a:rPr lang="ru-RU" dirty="0" err="1" smtClean="0"/>
              <a:t>жіктейді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 smtClean="0"/>
              <a:t>моральдық</a:t>
            </a:r>
            <a:r>
              <a:rPr lang="ru-RU" dirty="0" smtClean="0"/>
              <a:t> </a:t>
            </a:r>
            <a:r>
              <a:rPr lang="ru-RU" dirty="0" err="1"/>
              <a:t>қатынастар</a:t>
            </a:r>
            <a:r>
              <a:rPr lang="ru-RU" dirty="0"/>
              <a:t>, </a:t>
            </a:r>
            <a:r>
              <a:rPr lang="ru-RU" dirty="0" err="1"/>
              <a:t>моральдық</a:t>
            </a:r>
            <a:r>
              <a:rPr lang="ru-RU" dirty="0"/>
              <a:t> сана, </a:t>
            </a:r>
            <a:r>
              <a:rPr lang="ru-RU" dirty="0" err="1"/>
              <a:t>моральдық</a:t>
            </a:r>
            <a:r>
              <a:rPr lang="ru-RU" dirty="0"/>
              <a:t> </a:t>
            </a:r>
            <a:r>
              <a:rPr lang="ru-RU" dirty="0" err="1"/>
              <a:t>жауапкершілік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ережелерді</a:t>
            </a:r>
            <a:r>
              <a:rPr lang="ru-RU" dirty="0"/>
              <a:t> </a:t>
            </a:r>
            <a:r>
              <a:rPr lang="ru-RU" dirty="0" err="1" smtClean="0"/>
              <a:t>негіздейді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 smtClean="0"/>
              <a:t>адамдардың</a:t>
            </a:r>
            <a:r>
              <a:rPr lang="ru-RU" dirty="0" smtClean="0"/>
              <a:t> </a:t>
            </a:r>
            <a:r>
              <a:rPr lang="ru-RU" dirty="0" err="1"/>
              <a:t>мінез-құлқы</a:t>
            </a:r>
            <a:r>
              <a:rPr lang="ru-RU" dirty="0"/>
              <a:t> мен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қарым-қатынастарының</a:t>
            </a:r>
            <a:r>
              <a:rPr lang="ru-RU" dirty="0"/>
              <a:t> 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мәдениетінің</a:t>
            </a:r>
            <a:r>
              <a:rPr lang="ru-RU" dirty="0"/>
              <a:t> </a:t>
            </a:r>
            <a:r>
              <a:rPr lang="ru-RU" dirty="0" err="1"/>
              <a:t>өлшемдерін</a:t>
            </a:r>
            <a:r>
              <a:rPr lang="ru-RU" dirty="0"/>
              <a:t> </a:t>
            </a:r>
            <a:r>
              <a:rPr lang="ru-RU" dirty="0" err="1" smtClean="0"/>
              <a:t>анықтайды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моральдық</a:t>
            </a:r>
            <a:r>
              <a:rPr lang="ru-RU" dirty="0"/>
              <a:t> </a:t>
            </a:r>
            <a:r>
              <a:rPr lang="ru-RU" dirty="0" err="1"/>
              <a:t>пікір</a:t>
            </a:r>
            <a:r>
              <a:rPr lang="ru-RU" dirty="0"/>
              <a:t> </a:t>
            </a:r>
            <a:r>
              <a:rPr lang="ru-RU" dirty="0" err="1"/>
              <a:t>қалыптастыруға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Бүкіл</a:t>
            </a:r>
            <a:r>
              <a:rPr lang="ru-RU" sz="2000" dirty="0"/>
              <a:t> </a:t>
            </a:r>
            <a:r>
              <a:rPr lang="ru-RU" sz="2000" dirty="0" err="1"/>
              <a:t>қоғамның</a:t>
            </a:r>
            <a:r>
              <a:rPr lang="ru-RU" sz="2000" dirty="0"/>
              <a:t> </a:t>
            </a:r>
            <a:r>
              <a:rPr lang="ru-RU" sz="2000" dirty="0" err="1"/>
              <a:t>моральының</a:t>
            </a:r>
            <a:r>
              <a:rPr lang="ru-RU" sz="2000" dirty="0"/>
              <a:t> </a:t>
            </a:r>
            <a:r>
              <a:rPr lang="ru-RU" sz="2000" dirty="0" err="1"/>
              <a:t>болуымен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, </a:t>
            </a:r>
            <a:r>
              <a:rPr lang="ru-RU" sz="2000" dirty="0" err="1"/>
              <a:t>кәсіби</a:t>
            </a:r>
            <a:r>
              <a:rPr lang="ru-RU" sz="2000" dirty="0"/>
              <a:t> этика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аталатын</a:t>
            </a:r>
            <a:r>
              <a:rPr lang="ru-RU" sz="2000" dirty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кәсіп</a:t>
            </a:r>
            <a:r>
              <a:rPr lang="ru-RU" sz="2000" dirty="0"/>
              <a:t> </a:t>
            </a:r>
            <a:r>
              <a:rPr lang="ru-RU" sz="2000" dirty="0" err="1"/>
              <a:t>түрлері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мінез-құлық</a:t>
            </a:r>
            <a:r>
              <a:rPr lang="ru-RU" sz="2000" dirty="0"/>
              <a:t> </a:t>
            </a:r>
            <a:r>
              <a:rPr lang="ru-RU" sz="2000" dirty="0" err="1"/>
              <a:t>нормалары</a:t>
            </a:r>
            <a:r>
              <a:rPr lang="ru-RU" sz="2000" dirty="0"/>
              <a:t> бар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Мамандық</a:t>
            </a:r>
            <a:r>
              <a:rPr lang="ru-RU" sz="2000" dirty="0"/>
              <a:t> </a:t>
            </a:r>
            <a:r>
              <a:rPr lang="ru-RU" sz="2000" dirty="0" err="1"/>
              <a:t>термині</a:t>
            </a:r>
            <a:r>
              <a:rPr lang="ru-RU" sz="2000" dirty="0"/>
              <a:t> лат </a:t>
            </a:r>
            <a:r>
              <a:rPr lang="ru-RU" sz="2000" dirty="0" err="1"/>
              <a:t>тілінен</a:t>
            </a:r>
            <a:r>
              <a:rPr lang="ru-RU" sz="2000" dirty="0"/>
              <a:t> </a:t>
            </a:r>
            <a:r>
              <a:rPr lang="ru-RU" sz="2000" dirty="0" err="1"/>
              <a:t>шыққан</a:t>
            </a:r>
            <a:r>
              <a:rPr lang="ru-RU" sz="2000" dirty="0"/>
              <a:t>. </a:t>
            </a:r>
            <a:r>
              <a:rPr lang="en-US" sz="2000" dirty="0" err="1"/>
              <a:t>professio</a:t>
            </a:r>
            <a:r>
              <a:rPr lang="en-US" sz="2000" dirty="0"/>
              <a:t> - </a:t>
            </a:r>
            <a:r>
              <a:rPr lang="ru-RU" sz="2000" dirty="0" err="1"/>
              <a:t>ресми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 </a:t>
            </a:r>
            <a:r>
              <a:rPr lang="ru-RU" sz="2000" dirty="0" err="1"/>
              <a:t>мамандық</a:t>
            </a:r>
            <a:r>
              <a:rPr lang="ru-RU" sz="2000" dirty="0"/>
              <a:t>, </a:t>
            </a:r>
            <a:r>
              <a:rPr lang="ru-RU" sz="2000" dirty="0" err="1"/>
              <a:t>мамандық</a:t>
            </a:r>
            <a:r>
              <a:rPr lang="ru-RU" sz="2000" dirty="0"/>
              <a:t>, </a:t>
            </a:r>
            <a:r>
              <a:rPr lang="en-US" sz="2000" dirty="0"/>
              <a:t>profiteer - "</a:t>
            </a:r>
            <a:r>
              <a:rPr lang="ru-RU" sz="2000" dirty="0"/>
              <a:t>мен </a:t>
            </a:r>
            <a:r>
              <a:rPr lang="ru-RU" sz="2000" dirty="0" err="1"/>
              <a:t>өз</a:t>
            </a:r>
            <a:r>
              <a:rPr lang="ru-RU" sz="2000" dirty="0"/>
              <a:t> </a:t>
            </a:r>
            <a:r>
              <a:rPr lang="ru-RU" sz="2000" dirty="0" err="1"/>
              <a:t>ісімді</a:t>
            </a:r>
            <a:r>
              <a:rPr lang="ru-RU" sz="2000" dirty="0"/>
              <a:t> </a:t>
            </a:r>
            <a:r>
              <a:rPr lang="ru-RU" sz="2000" dirty="0" err="1"/>
              <a:t>жариялаймын</a:t>
            </a:r>
            <a:r>
              <a:rPr lang="ru-RU" sz="2000" dirty="0"/>
              <a:t>". </a:t>
            </a:r>
            <a:r>
              <a:rPr lang="ru-RU" sz="2000" dirty="0" err="1"/>
              <a:t>Ол</a:t>
            </a:r>
            <a:r>
              <a:rPr lang="ru-RU" sz="2000" dirty="0"/>
              <a:t> "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дайындық</a:t>
            </a:r>
            <a:r>
              <a:rPr lang="ru-RU" sz="2000" dirty="0"/>
              <a:t>,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тәжірибесі</a:t>
            </a:r>
            <a:r>
              <a:rPr lang="ru-RU" sz="2000" dirty="0"/>
              <a:t> </a:t>
            </a:r>
            <a:r>
              <a:rPr lang="ru-RU" sz="2000" dirty="0" err="1"/>
              <a:t>нәтижесінде</a:t>
            </a:r>
            <a:r>
              <a:rPr lang="ru-RU" sz="2000" dirty="0"/>
              <a:t> </a:t>
            </a:r>
            <a:r>
              <a:rPr lang="ru-RU" sz="2000" dirty="0" err="1"/>
              <a:t>алынған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теориялық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мен </a:t>
            </a:r>
            <a:r>
              <a:rPr lang="ru-RU" sz="2000" dirty="0" err="1"/>
              <a:t>практикалық</a:t>
            </a:r>
            <a:r>
              <a:rPr lang="ru-RU" sz="2000" dirty="0"/>
              <a:t> </a:t>
            </a:r>
            <a:r>
              <a:rPr lang="ru-RU" sz="2000" dirty="0" err="1"/>
              <a:t>дағдылар</a:t>
            </a:r>
            <a:r>
              <a:rPr lang="ru-RU" sz="2000" dirty="0"/>
              <a:t> </a:t>
            </a:r>
            <a:r>
              <a:rPr lang="ru-RU" sz="2000" dirty="0" err="1"/>
              <a:t>кешенін</a:t>
            </a:r>
            <a:r>
              <a:rPr lang="ru-RU" sz="2000" dirty="0"/>
              <a:t> </a:t>
            </a:r>
            <a:r>
              <a:rPr lang="ru-RU" sz="2000" dirty="0" err="1"/>
              <a:t>меңгерген</a:t>
            </a:r>
            <a:r>
              <a:rPr lang="ru-RU" sz="2000" dirty="0"/>
              <a:t> </a:t>
            </a:r>
            <a:r>
              <a:rPr lang="ru-RU" sz="2000" dirty="0" err="1"/>
              <a:t>адамның</a:t>
            </a:r>
            <a:r>
              <a:rPr lang="ru-RU" sz="2000" dirty="0"/>
              <a:t> </a:t>
            </a:r>
            <a:r>
              <a:rPr lang="ru-RU" sz="2000" dirty="0" err="1"/>
              <a:t>еңбек</a:t>
            </a:r>
            <a:r>
              <a:rPr lang="ru-RU" sz="2000" dirty="0"/>
              <a:t> </a:t>
            </a:r>
            <a:r>
              <a:rPr lang="ru-RU" sz="2000" dirty="0" err="1"/>
              <a:t>қызметінің</a:t>
            </a:r>
            <a:r>
              <a:rPr lang="ru-RU" sz="2000" dirty="0"/>
              <a:t> (</a:t>
            </a:r>
            <a:r>
              <a:rPr lang="ru-RU" sz="2000" dirty="0" err="1"/>
              <a:t>кәсібінің</a:t>
            </a:r>
            <a:r>
              <a:rPr lang="ru-RU" sz="2000" dirty="0"/>
              <a:t>) </a:t>
            </a:r>
            <a:r>
              <a:rPr lang="ru-RU" sz="2000" dirty="0" err="1"/>
              <a:t>түрін"білдіреді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Орыс</a:t>
            </a:r>
            <a:r>
              <a:rPr lang="ru-RU" sz="2000" dirty="0"/>
              <a:t> </a:t>
            </a:r>
            <a:r>
              <a:rPr lang="ru-RU" sz="2000" dirty="0" err="1"/>
              <a:t>тілінің</a:t>
            </a:r>
            <a:r>
              <a:rPr lang="ru-RU" sz="2000" dirty="0"/>
              <a:t> </a:t>
            </a:r>
            <a:r>
              <a:rPr lang="ru-RU" sz="2000" dirty="0" err="1"/>
              <a:t>шетелдік</a:t>
            </a:r>
            <a:r>
              <a:rPr lang="ru-RU" sz="2000" dirty="0"/>
              <a:t> </a:t>
            </a:r>
            <a:r>
              <a:rPr lang="ru-RU" sz="2000" dirty="0" err="1"/>
              <a:t>сөздерінің</a:t>
            </a:r>
            <a:r>
              <a:rPr lang="ru-RU" sz="2000" dirty="0"/>
              <a:t> </a:t>
            </a:r>
            <a:r>
              <a:rPr lang="ru-RU" sz="2000" dirty="0" err="1"/>
              <a:t>сөздігінде</a:t>
            </a:r>
            <a:r>
              <a:rPr lang="ru-RU" sz="2000" dirty="0"/>
              <a:t> </a:t>
            </a:r>
            <a:r>
              <a:rPr lang="ru-RU" sz="2000" dirty="0" err="1"/>
              <a:t>мамандық</a:t>
            </a:r>
            <a:r>
              <a:rPr lang="ru-RU" sz="2000" dirty="0"/>
              <a:t> </a:t>
            </a:r>
            <a:r>
              <a:rPr lang="ru-RU" sz="2000" dirty="0" err="1"/>
              <a:t>термині</a:t>
            </a:r>
            <a:r>
              <a:rPr lang="ru-RU" sz="2000" dirty="0"/>
              <a:t> </a:t>
            </a:r>
            <a:r>
              <a:rPr lang="ru-RU" sz="2000" dirty="0" err="1"/>
              <a:t>келесідей</a:t>
            </a:r>
            <a:r>
              <a:rPr lang="ru-RU" sz="2000" dirty="0"/>
              <a:t> </a:t>
            </a:r>
            <a:r>
              <a:rPr lang="ru-RU" sz="2000" dirty="0" err="1"/>
              <a:t>анықталады</a:t>
            </a:r>
            <a:r>
              <a:rPr lang="ru-RU" sz="2000" dirty="0"/>
              <a:t>: 1)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нәрсенің</a:t>
            </a:r>
            <a:r>
              <a:rPr lang="ru-RU" sz="2000" dirty="0"/>
              <a:t> </a:t>
            </a:r>
            <a:r>
              <a:rPr lang="ru-RU" sz="2000" dirty="0" err="1"/>
              <a:t>ерекше</a:t>
            </a:r>
            <a:r>
              <a:rPr lang="ru-RU" sz="2000" dirty="0"/>
              <a:t> </a:t>
            </a:r>
            <a:r>
              <a:rPr lang="ru-RU" sz="2000" dirty="0" err="1"/>
              <a:t>жұмысы</a:t>
            </a:r>
            <a:r>
              <a:rPr lang="ru-RU" sz="2000" dirty="0"/>
              <a:t>;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нәрсені</a:t>
            </a:r>
            <a:r>
              <a:rPr lang="ru-RU" sz="2000" dirty="0"/>
              <a:t> </a:t>
            </a:r>
            <a:r>
              <a:rPr lang="ru-RU" sz="2000" dirty="0" err="1"/>
              <a:t>оқыту</a:t>
            </a:r>
            <a:r>
              <a:rPr lang="ru-RU" sz="2000" dirty="0"/>
              <a:t>, </a:t>
            </a:r>
            <a:r>
              <a:rPr lang="ru-RU" sz="2000" dirty="0" err="1"/>
              <a:t>атақ</a:t>
            </a:r>
            <a:r>
              <a:rPr lang="ru-RU" sz="2000" dirty="0"/>
              <a:t>, </a:t>
            </a:r>
            <a:r>
              <a:rPr lang="ru-RU" sz="2000" dirty="0" err="1"/>
              <a:t>қолөнер</a:t>
            </a:r>
            <a:r>
              <a:rPr lang="ru-RU" sz="2000" dirty="0"/>
              <a:t>, </a:t>
            </a:r>
            <a:r>
              <a:rPr lang="ru-RU" sz="2000" dirty="0" err="1"/>
              <a:t>лауазым</a:t>
            </a:r>
            <a:r>
              <a:rPr lang="ru-RU" sz="2000" dirty="0"/>
              <a:t>,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нәрсеге</a:t>
            </a:r>
            <a:r>
              <a:rPr lang="ru-RU" sz="2000" dirty="0"/>
              <a:t> </a:t>
            </a:r>
            <a:r>
              <a:rPr lang="ru-RU" sz="2000" dirty="0" err="1"/>
              <a:t>шақыру</a:t>
            </a:r>
            <a:r>
              <a:rPr lang="ru-RU" sz="2000" dirty="0"/>
              <a:t>, </a:t>
            </a:r>
            <a:r>
              <a:rPr lang="ru-RU" sz="2000" dirty="0" err="1"/>
              <a:t>мысалы</a:t>
            </a:r>
            <a:r>
              <a:rPr lang="ru-RU" sz="2000" dirty="0"/>
              <a:t>. </a:t>
            </a:r>
            <a:r>
              <a:rPr lang="ru-RU" sz="2000" dirty="0" err="1"/>
              <a:t>ғалым</a:t>
            </a:r>
            <a:r>
              <a:rPr lang="ru-RU" sz="2000" dirty="0"/>
              <a:t> </a:t>
            </a:r>
            <a:r>
              <a:rPr lang="ru-RU" sz="2000" dirty="0" err="1"/>
              <a:t>мамандығы</a:t>
            </a:r>
            <a:r>
              <a:rPr lang="ru-RU" sz="2000" dirty="0"/>
              <a:t>, </a:t>
            </a:r>
            <a:r>
              <a:rPr lang="ru-RU" sz="2000" dirty="0" err="1"/>
              <a:t>заңгер</a:t>
            </a:r>
            <a:r>
              <a:rPr lang="ru-RU" sz="2000" dirty="0"/>
              <a:t> </a:t>
            </a:r>
            <a:r>
              <a:rPr lang="ru-RU" sz="2000" dirty="0" err="1"/>
              <a:t>мамандығы</a:t>
            </a:r>
            <a:r>
              <a:rPr lang="ru-RU" sz="2000" dirty="0"/>
              <a:t>. 2) </a:t>
            </a:r>
            <a:r>
              <a:rPr lang="ru-RU" sz="2000" dirty="0" err="1"/>
              <a:t>Қоғамдық</a:t>
            </a:r>
            <a:r>
              <a:rPr lang="ru-RU" sz="2000" dirty="0"/>
              <a:t> </a:t>
            </a:r>
            <a:r>
              <a:rPr lang="ru-RU" sz="2000" dirty="0" err="1"/>
              <a:t>хабарландыру</a:t>
            </a:r>
            <a:r>
              <a:rPr lang="ru-RU" sz="2000" dirty="0"/>
              <a:t>, </a:t>
            </a:r>
            <a:r>
              <a:rPr lang="ru-RU" sz="2000" dirty="0" err="1"/>
              <a:t>яғни</a:t>
            </a:r>
            <a:r>
              <a:rPr lang="ru-RU" sz="2000" dirty="0"/>
              <a:t> </a:t>
            </a:r>
            <a:r>
              <a:rPr lang="ru-RU" sz="2000" dirty="0" err="1"/>
              <a:t>мойындау</a:t>
            </a:r>
            <a:r>
              <a:rPr lang="ru-RU" sz="2000" dirty="0"/>
              <a:t>; </a:t>
            </a:r>
            <a:r>
              <a:rPr lang="ru-RU" sz="2000" dirty="0" err="1"/>
              <a:t>сондай-ақ</a:t>
            </a:r>
            <a:r>
              <a:rPr lang="ru-RU" sz="2000" dirty="0"/>
              <a:t> католик. </a:t>
            </a:r>
            <a:r>
              <a:rPr lang="ru-RU" sz="2000" dirty="0" err="1"/>
              <a:t>шіркеулер</a:t>
            </a:r>
            <a:r>
              <a:rPr lang="ru-RU" sz="2000" dirty="0"/>
              <a:t> ... (</a:t>
            </a:r>
            <a:r>
              <a:rPr lang="en-US" sz="2000" dirty="0"/>
              <a:t>https://dic.academic.ru/contents.nsf/dic_fwords/).</a:t>
            </a:r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2DCA5A9-9FBD-4F46-BB66-7E2DA0BF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4000" dirty="0" smtClean="0"/>
              <a:t>Кәсіби этика принциптері: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4827E1-AA9D-4165-AD0D-EA893A9F3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5256098"/>
          </a:xfrm>
        </p:spPr>
        <p:txBody>
          <a:bodyPr/>
          <a:lstStyle/>
          <a:p>
            <a:pPr lvl="0"/>
            <a:r>
              <a:rPr lang="ru-RU" sz="1800" dirty="0" err="1"/>
              <a:t>Бағыныштылар</a:t>
            </a:r>
            <a:r>
              <a:rPr lang="ru-RU" sz="1800" dirty="0"/>
              <a:t> мен </a:t>
            </a:r>
            <a:r>
              <a:rPr lang="ru-RU" sz="1800" dirty="0" err="1"/>
              <a:t>әріптестерге</a:t>
            </a:r>
            <a:r>
              <a:rPr lang="ru-RU" sz="1800" dirty="0"/>
              <a:t> </a:t>
            </a:r>
            <a:r>
              <a:rPr lang="ru-RU" sz="1800" dirty="0" err="1"/>
              <a:t>қатысты</a:t>
            </a:r>
            <a:r>
              <a:rPr lang="ru-RU" sz="1800" dirty="0"/>
              <a:t> </a:t>
            </a:r>
            <a:r>
              <a:rPr lang="ru-RU" sz="1800" dirty="0" err="1"/>
              <a:t>адамның</a:t>
            </a:r>
            <a:r>
              <a:rPr lang="ru-RU" sz="1800" dirty="0"/>
              <a:t> </a:t>
            </a:r>
            <a:r>
              <a:rPr lang="ru-RU" sz="1800" dirty="0" err="1"/>
              <a:t>өзі</a:t>
            </a:r>
            <a:r>
              <a:rPr lang="ru-RU" sz="1800" dirty="0"/>
              <a:t> </a:t>
            </a:r>
            <a:r>
              <a:rPr lang="ru-RU" sz="1800" dirty="0" err="1"/>
              <a:t>оған</a:t>
            </a:r>
            <a:r>
              <a:rPr lang="ru-RU" sz="1800" dirty="0"/>
              <a:t> </a:t>
            </a:r>
            <a:r>
              <a:rPr lang="ru-RU" sz="1800" dirty="0" err="1"/>
              <a:t>қатысты</a:t>
            </a:r>
            <a:r>
              <a:rPr lang="ru-RU" sz="1800" dirty="0"/>
              <a:t> </a:t>
            </a:r>
            <a:r>
              <a:rPr lang="ru-RU" sz="1800" dirty="0" err="1"/>
              <a:t>әрекет</a:t>
            </a:r>
            <a:r>
              <a:rPr lang="ru-RU" sz="1800" dirty="0"/>
              <a:t> </a:t>
            </a:r>
            <a:r>
              <a:rPr lang="ru-RU" sz="1800" dirty="0" err="1"/>
              <a:t>жасағысы</a:t>
            </a:r>
            <a:r>
              <a:rPr lang="ru-RU" sz="1800" dirty="0"/>
              <a:t> </a:t>
            </a:r>
            <a:r>
              <a:rPr lang="ru-RU" sz="1800" dirty="0" err="1"/>
              <a:t>келетіндей</a:t>
            </a:r>
            <a:r>
              <a:rPr lang="ru-RU" sz="1800" dirty="0"/>
              <a:t> </a:t>
            </a:r>
            <a:r>
              <a:rPr lang="ru-RU" sz="1800" dirty="0" err="1"/>
              <a:t>әрекет</a:t>
            </a:r>
            <a:r>
              <a:rPr lang="ru-RU" sz="1800" dirty="0"/>
              <a:t> </a:t>
            </a:r>
            <a:r>
              <a:rPr lang="ru-RU" sz="1800" dirty="0" err="1"/>
              <a:t>ету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басқаларға</a:t>
            </a:r>
            <a:r>
              <a:rPr lang="ru-RU" sz="1800" dirty="0"/>
              <a:t> </a:t>
            </a:r>
            <a:r>
              <a:rPr lang="ru-RU" sz="1800" dirty="0" err="1"/>
              <a:t>өзіне</a:t>
            </a:r>
            <a:r>
              <a:rPr lang="ru-RU" sz="1800" dirty="0"/>
              <a:t> </a:t>
            </a:r>
            <a:r>
              <a:rPr lang="ru-RU" sz="1800" dirty="0" err="1"/>
              <a:t>қатысты</a:t>
            </a:r>
            <a:r>
              <a:rPr lang="ru-RU" sz="1800" dirty="0"/>
              <a:t> </a:t>
            </a:r>
            <a:r>
              <a:rPr lang="ru-RU" sz="1800" dirty="0" err="1"/>
              <a:t>жасамайтын</a:t>
            </a:r>
            <a:r>
              <a:rPr lang="ru-RU" sz="1800" dirty="0"/>
              <a:t> </a:t>
            </a:r>
            <a:r>
              <a:rPr lang="ru-RU" sz="1800" dirty="0" err="1"/>
              <a:t>нәрсені</a:t>
            </a:r>
            <a:r>
              <a:rPr lang="ru-RU" sz="1800" dirty="0"/>
              <a:t> </a:t>
            </a:r>
            <a:r>
              <a:rPr lang="ru-RU" sz="1800" dirty="0" err="1"/>
              <a:t>жасамау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Қызметкерлер</a:t>
            </a:r>
            <a:r>
              <a:rPr lang="ru-RU" sz="1800" dirty="0" smtClean="0"/>
              <a:t> </a:t>
            </a:r>
            <a:r>
              <a:rPr lang="ru-RU" sz="1800" dirty="0" err="1"/>
              <a:t>арасында</a:t>
            </a:r>
            <a:r>
              <a:rPr lang="ru-RU" sz="1800" dirty="0"/>
              <a:t> </a:t>
            </a:r>
            <a:r>
              <a:rPr lang="ru-RU" sz="1800" dirty="0" err="1"/>
              <a:t>ресурстарды</a:t>
            </a:r>
            <a:r>
              <a:rPr lang="ru-RU" sz="1800" dirty="0"/>
              <a:t> </a:t>
            </a:r>
            <a:r>
              <a:rPr lang="ru-RU" sz="1800" dirty="0" err="1"/>
              <a:t>бөлудегі</a:t>
            </a:r>
            <a:r>
              <a:rPr lang="ru-RU" sz="1800" dirty="0"/>
              <a:t> </a:t>
            </a:r>
            <a:r>
              <a:rPr lang="ru-RU" sz="1800" dirty="0" err="1"/>
              <a:t>әділеттілік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Этиканың</a:t>
            </a:r>
            <a:r>
              <a:rPr lang="ru-RU" sz="1800" dirty="0" smtClean="0"/>
              <a:t> </a:t>
            </a:r>
            <a:r>
              <a:rPr lang="ru-RU" sz="1800" dirty="0" err="1"/>
              <a:t>бұзылуы</a:t>
            </a:r>
            <a:r>
              <a:rPr lang="ru-RU" sz="1800" dirty="0"/>
              <a:t>,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кім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қашан</a:t>
            </a:r>
            <a:r>
              <a:rPr lang="ru-RU" sz="1800" dirty="0"/>
              <a:t> </a:t>
            </a:r>
            <a:r>
              <a:rPr lang="ru-RU" sz="1800" dirty="0" err="1"/>
              <a:t>жасалғанына</a:t>
            </a:r>
            <a:r>
              <a:rPr lang="ru-RU" sz="1800" dirty="0"/>
              <a:t> </a:t>
            </a:r>
            <a:r>
              <a:rPr lang="ru-RU" sz="1800" dirty="0" err="1"/>
              <a:t>қарамастан</a:t>
            </a:r>
            <a:r>
              <a:rPr lang="ru-RU" sz="1800" dirty="0"/>
              <a:t>, </a:t>
            </a:r>
            <a:r>
              <a:rPr lang="ru-RU" sz="1800" dirty="0" err="1"/>
              <a:t>кәсіби</a:t>
            </a:r>
            <a:r>
              <a:rPr lang="ru-RU" sz="1800" dirty="0"/>
              <a:t> </a:t>
            </a:r>
            <a:r>
              <a:rPr lang="ru-RU" sz="1800" dirty="0" err="1"/>
              <a:t>қоғамдастықтың</a:t>
            </a:r>
            <a:r>
              <a:rPr lang="ru-RU" sz="1800" dirty="0"/>
              <a:t> </a:t>
            </a:r>
            <a:r>
              <a:rPr lang="ru-RU" sz="1800" dirty="0" err="1"/>
              <a:t>лауазымдық</a:t>
            </a:r>
            <a:r>
              <a:rPr lang="ru-RU" sz="1800" dirty="0"/>
              <a:t> </a:t>
            </a:r>
            <a:r>
              <a:rPr lang="ru-RU" sz="1800" dirty="0" err="1"/>
              <a:t>мәртебесі</a:t>
            </a:r>
            <a:r>
              <a:rPr lang="ru-RU" sz="1800" dirty="0"/>
              <a:t> мен </a:t>
            </a:r>
            <a:r>
              <a:rPr lang="ru-RU" sz="1800" dirty="0" err="1"/>
              <a:t>жағдайына</a:t>
            </a:r>
            <a:r>
              <a:rPr lang="ru-RU" sz="1800" dirty="0"/>
              <a:t> </a:t>
            </a:r>
            <a:r>
              <a:rPr lang="ru-RU" sz="1800" dirty="0" err="1"/>
              <a:t>қарамастан</a:t>
            </a:r>
            <a:r>
              <a:rPr lang="ru-RU" sz="1800" dirty="0"/>
              <a:t> </a:t>
            </a:r>
            <a:r>
              <a:rPr lang="ru-RU" sz="1800" dirty="0" err="1"/>
              <a:t>түзетілуі</a:t>
            </a:r>
            <a:r>
              <a:rPr lang="ru-RU" sz="1800" dirty="0"/>
              <a:t> </a:t>
            </a:r>
            <a:r>
              <a:rPr lang="ru-RU" sz="1800" dirty="0" err="1"/>
              <a:t>керек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Қызметкердің</a:t>
            </a:r>
            <a:r>
              <a:rPr lang="ru-RU" sz="1800" dirty="0" smtClean="0"/>
              <a:t> </a:t>
            </a:r>
            <a:r>
              <a:rPr lang="ru-RU" sz="1800" dirty="0" err="1"/>
              <a:t>мінез-құлқы</a:t>
            </a:r>
            <a:r>
              <a:rPr lang="ru-RU" sz="1800" dirty="0"/>
              <a:t>, </a:t>
            </a:r>
            <a:r>
              <a:rPr lang="ru-RU" sz="1800" dirty="0" err="1"/>
              <a:t>егер</a:t>
            </a:r>
            <a:r>
              <a:rPr lang="ru-RU" sz="1800" dirty="0"/>
              <a:t> </a:t>
            </a:r>
            <a:r>
              <a:rPr lang="ru-RU" sz="1800" dirty="0" err="1"/>
              <a:t>ол</a:t>
            </a:r>
            <a:r>
              <a:rPr lang="ru-RU" sz="1800" dirty="0"/>
              <a:t> </a:t>
            </a:r>
            <a:r>
              <a:rPr lang="ru-RU" sz="1800" dirty="0" err="1"/>
              <a:t>ұйымның</a:t>
            </a:r>
            <a:r>
              <a:rPr lang="ru-RU" sz="1800" dirty="0"/>
              <a:t> </a:t>
            </a:r>
            <a:r>
              <a:rPr lang="ru-RU" sz="1800" dirty="0" err="1"/>
              <a:t>дамуына</a:t>
            </a:r>
            <a:r>
              <a:rPr lang="ru-RU" sz="1800" dirty="0"/>
              <a:t> </a:t>
            </a:r>
            <a:r>
              <a:rPr lang="ru-RU" sz="1800" dirty="0" err="1"/>
              <a:t>ықпал</a:t>
            </a:r>
            <a:r>
              <a:rPr lang="ru-RU" sz="1800" dirty="0"/>
              <a:t> </a:t>
            </a:r>
            <a:r>
              <a:rPr lang="ru-RU" sz="1800" dirty="0" err="1"/>
              <a:t>етсе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белгіленген</a:t>
            </a:r>
            <a:r>
              <a:rPr lang="ru-RU" sz="1800" dirty="0"/>
              <a:t> </a:t>
            </a:r>
            <a:r>
              <a:rPr lang="ru-RU" sz="1800" dirty="0" err="1"/>
              <a:t>нормаларды</a:t>
            </a:r>
            <a:r>
              <a:rPr lang="ru-RU" sz="1800" dirty="0"/>
              <a:t> </a:t>
            </a:r>
            <a:r>
              <a:rPr lang="ru-RU" sz="1800" dirty="0" err="1"/>
              <a:t>бұзбаса</a:t>
            </a:r>
            <a:r>
              <a:rPr lang="ru-RU" sz="1800" dirty="0"/>
              <a:t>, </a:t>
            </a:r>
            <a:r>
              <a:rPr lang="ru-RU" sz="1800" dirty="0" err="1"/>
              <a:t>этикалық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саналады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Қызметкер</a:t>
            </a:r>
            <a:r>
              <a:rPr lang="ru-RU" sz="1800" dirty="0" smtClean="0"/>
              <a:t> </a:t>
            </a:r>
            <a:r>
              <a:rPr lang="ru-RU" sz="1800" dirty="0" err="1"/>
              <a:t>ұйымда</a:t>
            </a:r>
            <a:r>
              <a:rPr lang="ru-RU" sz="1800" dirty="0"/>
              <a:t> </a:t>
            </a:r>
            <a:r>
              <a:rPr lang="ru-RU" sz="1800" dirty="0" err="1"/>
              <a:t>белгіленген</a:t>
            </a:r>
            <a:r>
              <a:rPr lang="ru-RU" sz="1800" dirty="0"/>
              <a:t> </a:t>
            </a:r>
            <a:r>
              <a:rPr lang="ru-RU" sz="1800" dirty="0" err="1"/>
              <a:t>нормалар</a:t>
            </a:r>
            <a:r>
              <a:rPr lang="ru-RU" sz="1800" dirty="0"/>
              <a:t> мен </a:t>
            </a:r>
            <a:r>
              <a:rPr lang="ru-RU" sz="1800" dirty="0" err="1"/>
              <a:t>ережелерге</a:t>
            </a:r>
            <a:r>
              <a:rPr lang="ru-RU" sz="1800" dirty="0"/>
              <a:t> </a:t>
            </a:r>
            <a:r>
              <a:rPr lang="ru-RU" sz="1800" dirty="0" err="1"/>
              <a:t>шыдамды</a:t>
            </a:r>
            <a:r>
              <a:rPr lang="ru-RU" sz="1800" dirty="0"/>
              <a:t> </a:t>
            </a:r>
            <a:r>
              <a:rPr lang="ru-RU" sz="1800" dirty="0" err="1"/>
              <a:t>болуы</a:t>
            </a:r>
            <a:r>
              <a:rPr lang="ru-RU" sz="1800" dirty="0"/>
              <a:t> </a:t>
            </a:r>
            <a:r>
              <a:rPr lang="ru-RU" sz="1800" dirty="0" err="1"/>
              <a:t>керек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Шешім</a:t>
            </a:r>
            <a:r>
              <a:rPr lang="ru-RU" sz="1800" dirty="0" smtClean="0"/>
              <a:t> </a:t>
            </a:r>
            <a:r>
              <a:rPr lang="ru-RU" sz="1800" dirty="0" err="1"/>
              <a:t>қабылдау</a:t>
            </a:r>
            <a:r>
              <a:rPr lang="ru-RU" sz="1800" dirty="0"/>
              <a:t> </a:t>
            </a:r>
            <a:r>
              <a:rPr lang="ru-RU" sz="1800" dirty="0" err="1"/>
              <a:t>кезінде</a:t>
            </a:r>
            <a:r>
              <a:rPr lang="ru-RU" sz="1800" dirty="0"/>
              <a:t> </a:t>
            </a:r>
            <a:r>
              <a:rPr lang="ru-RU" sz="1800" dirty="0" err="1"/>
              <a:t>оларды</a:t>
            </a:r>
            <a:r>
              <a:rPr lang="ru-RU" sz="1800" dirty="0"/>
              <a:t> </a:t>
            </a:r>
            <a:r>
              <a:rPr lang="ru-RU" sz="1800" dirty="0" err="1"/>
              <a:t>әзірлеуге</a:t>
            </a:r>
            <a:r>
              <a:rPr lang="ru-RU" sz="1800" dirty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ұжымдық</a:t>
            </a:r>
            <a:r>
              <a:rPr lang="ru-RU" sz="1800" dirty="0"/>
              <a:t> </a:t>
            </a:r>
            <a:r>
              <a:rPr lang="ru-RU" sz="1800" dirty="0" err="1"/>
              <a:t>қатысу</a:t>
            </a:r>
            <a:r>
              <a:rPr lang="ru-RU" sz="1800" dirty="0"/>
              <a:t> </a:t>
            </a:r>
            <a:r>
              <a:rPr lang="ru-RU" sz="1800" dirty="0" err="1"/>
              <a:t>бірдей</a:t>
            </a:r>
            <a:r>
              <a:rPr lang="ru-RU" sz="1800" dirty="0"/>
              <a:t> </a:t>
            </a:r>
            <a:r>
              <a:rPr lang="ru-RU" sz="1800" dirty="0" err="1"/>
              <a:t>мүмкін</a:t>
            </a:r>
            <a:r>
              <a:rPr lang="ru-RU" sz="1800" dirty="0" smtClean="0"/>
              <a:t>.</a:t>
            </a:r>
          </a:p>
          <a:p>
            <a:pPr lvl="0"/>
            <a:r>
              <a:rPr lang="ru-RU" sz="1800" dirty="0" err="1" smtClean="0"/>
              <a:t>Қызметкердің</a:t>
            </a:r>
            <a:r>
              <a:rPr lang="ru-RU" sz="1800" dirty="0" smtClean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</a:t>
            </a:r>
            <a:r>
              <a:rPr lang="ru-RU" sz="1800" dirty="0" err="1"/>
              <a:t>көзқарасы</a:t>
            </a:r>
            <a:r>
              <a:rPr lang="ru-RU" sz="1800" dirty="0"/>
              <a:t> </a:t>
            </a:r>
            <a:r>
              <a:rPr lang="ru-RU" sz="1800" dirty="0" err="1"/>
              <a:t>болуы</a:t>
            </a:r>
            <a:r>
              <a:rPr lang="ru-RU" sz="1800" dirty="0"/>
              <a:t> </a:t>
            </a:r>
            <a:r>
              <a:rPr lang="ru-RU" sz="1800" dirty="0" err="1"/>
              <a:t>керек</a:t>
            </a:r>
            <a:r>
              <a:rPr lang="ru-RU" sz="1800" dirty="0"/>
              <a:t>, </a:t>
            </a:r>
            <a:r>
              <a:rPr lang="ru-RU" sz="1800" dirty="0" err="1"/>
              <a:t>бірақ</a:t>
            </a:r>
            <a:r>
              <a:rPr lang="ru-RU" sz="1800" dirty="0"/>
              <a:t> </a:t>
            </a:r>
            <a:r>
              <a:rPr lang="ru-RU" sz="1800" dirty="0" err="1"/>
              <a:t>қоғамда</a:t>
            </a:r>
            <a:r>
              <a:rPr lang="ru-RU" sz="1800" dirty="0"/>
              <a:t> </a:t>
            </a:r>
            <a:r>
              <a:rPr lang="ru-RU" sz="1800" dirty="0" err="1"/>
              <a:t>белгіленген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</a:t>
            </a:r>
            <a:r>
              <a:rPr lang="ru-RU" sz="1800" dirty="0" err="1"/>
              <a:t>қабылданған</a:t>
            </a:r>
            <a:r>
              <a:rPr lang="ru-RU" sz="1800" dirty="0"/>
              <a:t> </a:t>
            </a:r>
            <a:r>
              <a:rPr lang="ru-RU" sz="1800" dirty="0" err="1"/>
              <a:t>ережелерге</a:t>
            </a:r>
            <a:r>
              <a:rPr lang="ru-RU" sz="1800" dirty="0"/>
              <a:t> </a:t>
            </a:r>
            <a:r>
              <a:rPr lang="ru-RU" sz="1800" dirty="0" err="1"/>
              <a:t>қарсы</a:t>
            </a:r>
            <a:r>
              <a:rPr lang="ru-RU" sz="1800" dirty="0"/>
              <a:t> </a:t>
            </a:r>
            <a:r>
              <a:rPr lang="ru-RU" sz="1800" dirty="0" err="1"/>
              <a:t>өз</a:t>
            </a:r>
            <a:r>
              <a:rPr lang="ru-RU" sz="1800" dirty="0"/>
              <a:t> </a:t>
            </a:r>
            <a:r>
              <a:rPr lang="ru-RU" sz="1800" dirty="0" err="1"/>
              <a:t>пікірін</a:t>
            </a:r>
            <a:r>
              <a:rPr lang="ru-RU" sz="1800" dirty="0"/>
              <a:t> </a:t>
            </a:r>
            <a:r>
              <a:rPr lang="ru-RU" sz="1800" dirty="0" err="1"/>
              <a:t>талап</a:t>
            </a:r>
            <a:r>
              <a:rPr lang="ru-RU" sz="1800" dirty="0"/>
              <a:t> </a:t>
            </a:r>
            <a:r>
              <a:rPr lang="ru-RU" sz="1800" dirty="0" err="1"/>
              <a:t>етуге</a:t>
            </a:r>
            <a:r>
              <a:rPr lang="ru-RU" sz="1800" dirty="0"/>
              <a:t> </a:t>
            </a:r>
            <a:r>
              <a:rPr lang="ru-RU" sz="1800" dirty="0" err="1"/>
              <a:t>деген</a:t>
            </a:r>
            <a:r>
              <a:rPr lang="ru-RU" sz="1800" dirty="0"/>
              <a:t> </a:t>
            </a:r>
            <a:r>
              <a:rPr lang="ru-RU" sz="1800" dirty="0" err="1"/>
              <a:t>ұмтылыс</a:t>
            </a:r>
            <a:r>
              <a:rPr lang="ru-RU" sz="1800" dirty="0"/>
              <a:t> </a:t>
            </a:r>
            <a:r>
              <a:rPr lang="ru-RU" sz="1800" dirty="0" err="1"/>
              <a:t>құпталмайды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950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D330F2-6FD6-48B2-804B-FD7C2CE2F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/>
              <a:t>Кәсіби</a:t>
            </a:r>
            <a:r>
              <a:rPr lang="ru-RU" sz="4000" dirty="0"/>
              <a:t> этика </a:t>
            </a:r>
            <a:r>
              <a:rPr lang="ru-RU" sz="4000" dirty="0" err="1"/>
              <a:t>принциптері</a:t>
            </a:r>
            <a:r>
              <a:rPr lang="ru-RU" sz="4000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62A5811-B322-497B-B4CB-03E61094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err="1"/>
              <a:t>Бағыныштылармен</a:t>
            </a:r>
            <a:r>
              <a:rPr lang="ru-RU" sz="2000" dirty="0"/>
              <a:t> </a:t>
            </a:r>
            <a:r>
              <a:rPr lang="ru-RU" sz="2000" dirty="0" err="1"/>
              <a:t>қарым-қатынас</a:t>
            </a:r>
            <a:r>
              <a:rPr lang="ru-RU" sz="2000" dirty="0"/>
              <a:t> </a:t>
            </a:r>
            <a:r>
              <a:rPr lang="ru-RU" sz="2000" dirty="0" err="1"/>
              <a:t>стилі</a:t>
            </a:r>
            <a:r>
              <a:rPr lang="ru-RU" sz="2000" dirty="0"/>
              <a:t> </a:t>
            </a:r>
            <a:r>
              <a:rPr lang="ru-RU" sz="2000" dirty="0" err="1"/>
              <a:t>бағыныштыларға</a:t>
            </a:r>
            <a:r>
              <a:rPr lang="ru-RU" sz="2000" dirty="0"/>
              <a:t> </a:t>
            </a:r>
            <a:r>
              <a:rPr lang="ru-RU" sz="2000" dirty="0" err="1"/>
              <a:t>үнемі</a:t>
            </a:r>
            <a:r>
              <a:rPr lang="ru-RU" sz="2000" dirty="0"/>
              <a:t> </a:t>
            </a:r>
            <a:r>
              <a:rPr lang="ru-RU" sz="2000" dirty="0" err="1"/>
              <a:t>қысым</a:t>
            </a:r>
            <a:r>
              <a:rPr lang="ru-RU" sz="2000" dirty="0"/>
              <a:t> </a:t>
            </a:r>
            <a:r>
              <a:rPr lang="ru-RU" sz="2000" dirty="0" err="1"/>
              <a:t>көрсетуге</a:t>
            </a:r>
            <a:r>
              <a:rPr lang="ru-RU" sz="2000" dirty="0"/>
              <a:t>, </a:t>
            </a:r>
            <a:r>
              <a:rPr lang="ru-RU" sz="2000" dirty="0" err="1"/>
              <a:t>бұйрық</a:t>
            </a:r>
            <a:r>
              <a:rPr lang="ru-RU" sz="2000" dirty="0"/>
              <a:t> </a:t>
            </a:r>
            <a:r>
              <a:rPr lang="ru-RU" sz="2000" dirty="0" err="1"/>
              <a:t>үніне</a:t>
            </a:r>
            <a:r>
              <a:rPr lang="ru-RU" sz="2000" dirty="0"/>
              <a:t> </a:t>
            </a:r>
            <a:r>
              <a:rPr lang="ru-RU" sz="2000" dirty="0" err="1"/>
              <a:t>негізделмеуі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Кәсіби</a:t>
            </a:r>
            <a:r>
              <a:rPr lang="ru-RU" sz="2000" dirty="0" smtClean="0"/>
              <a:t> </a:t>
            </a:r>
            <a:r>
              <a:rPr lang="ru-RU" sz="2000" dirty="0" err="1"/>
              <a:t>этикалық</a:t>
            </a:r>
            <a:r>
              <a:rPr lang="ru-RU" sz="2000" dirty="0"/>
              <a:t> </a:t>
            </a:r>
            <a:r>
              <a:rPr lang="ru-RU" sz="2000" dirty="0" err="1"/>
              <a:t>стандарттарды</a:t>
            </a:r>
            <a:r>
              <a:rPr lang="ru-RU" sz="2000" dirty="0"/>
              <a:t> </a:t>
            </a:r>
            <a:r>
              <a:rPr lang="ru-RU" sz="2000" dirty="0" err="1"/>
              <a:t>бұйрықтармен</a:t>
            </a:r>
            <a:r>
              <a:rPr lang="ru-RU" sz="2000" dirty="0"/>
              <a:t> </a:t>
            </a:r>
            <a:r>
              <a:rPr lang="ru-RU" sz="2000" dirty="0" err="1"/>
              <a:t>енгізу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тұрақты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</a:t>
            </a:r>
            <a:r>
              <a:rPr lang="ru-RU" sz="2000" dirty="0" err="1"/>
              <a:t>қалыптасады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жұмысшылардың</a:t>
            </a:r>
            <a:r>
              <a:rPr lang="ru-RU" sz="2000" dirty="0"/>
              <a:t> </a:t>
            </a:r>
            <a:r>
              <a:rPr lang="ru-RU" sz="2000" dirty="0" err="1"/>
              <a:t>өзара</a:t>
            </a:r>
            <a:r>
              <a:rPr lang="ru-RU" sz="2000" dirty="0"/>
              <a:t> </a:t>
            </a:r>
            <a:r>
              <a:rPr lang="ru-RU" sz="2000" dirty="0" err="1"/>
              <a:t>күш-жігерінің</a:t>
            </a:r>
            <a:r>
              <a:rPr lang="ru-RU" sz="2000" dirty="0"/>
              <a:t> </a:t>
            </a:r>
            <a:r>
              <a:rPr lang="ru-RU" sz="2000" dirty="0" err="1"/>
              <a:t>арқасында</a:t>
            </a:r>
            <a:r>
              <a:rPr lang="ru-RU" sz="2000" dirty="0"/>
              <a:t> </a:t>
            </a:r>
            <a:r>
              <a:rPr lang="ru-RU" sz="2000" dirty="0" err="1"/>
              <a:t>игеріледі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Жанжалдар</a:t>
            </a:r>
            <a:r>
              <a:rPr lang="ru-RU" sz="2000" dirty="0" smtClean="0"/>
              <a:t> </a:t>
            </a:r>
            <a:r>
              <a:rPr lang="ru-RU" sz="2000" dirty="0" err="1"/>
              <a:t>этикалық</a:t>
            </a:r>
            <a:r>
              <a:rPr lang="ru-RU" sz="2000" dirty="0"/>
              <a:t> </a:t>
            </a:r>
            <a:r>
              <a:rPr lang="ru-RU" sz="2000" dirty="0" err="1"/>
              <a:t>нормаларды</a:t>
            </a:r>
            <a:r>
              <a:rPr lang="ru-RU" sz="2000" dirty="0"/>
              <a:t> </a:t>
            </a:r>
            <a:r>
              <a:rPr lang="ru-RU" sz="2000" dirty="0" err="1"/>
              <a:t>бұзудың</a:t>
            </a:r>
            <a:r>
              <a:rPr lang="ru-RU" sz="2000" dirty="0"/>
              <a:t> </a:t>
            </a:r>
            <a:r>
              <a:rPr lang="ru-RU" sz="2000" dirty="0" err="1"/>
              <a:t>негізі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, </a:t>
            </a:r>
            <a:r>
              <a:rPr lang="ru-RU" sz="2000" dirty="0" err="1"/>
              <a:t>сондықтан</a:t>
            </a:r>
            <a:r>
              <a:rPr lang="ru-RU" sz="2000" dirty="0"/>
              <a:t> </a:t>
            </a:r>
            <a:r>
              <a:rPr lang="ru-RU" sz="2000" dirty="0" err="1"/>
              <a:t>жанжал</a:t>
            </a:r>
            <a:r>
              <a:rPr lang="ru-RU" sz="2000" dirty="0"/>
              <a:t> </a:t>
            </a:r>
            <a:r>
              <a:rPr lang="ru-RU" sz="2000" dirty="0" err="1"/>
              <a:t>жағдайларының</a:t>
            </a:r>
            <a:r>
              <a:rPr lang="ru-RU" sz="2000" dirty="0"/>
              <a:t> </a:t>
            </a:r>
            <a:r>
              <a:rPr lang="ru-RU" sz="2000" dirty="0" err="1"/>
              <a:t>қаупін</a:t>
            </a:r>
            <a:r>
              <a:rPr lang="ru-RU" sz="2000" dirty="0"/>
              <a:t> </a:t>
            </a:r>
            <a:r>
              <a:rPr lang="ru-RU" sz="2000" dirty="0" err="1"/>
              <a:t>азайтып</a:t>
            </a:r>
            <a:r>
              <a:rPr lang="ru-RU" sz="2000" dirty="0"/>
              <a:t>, </a:t>
            </a:r>
            <a:r>
              <a:rPr lang="ru-RU" sz="2000" dirty="0" err="1"/>
              <a:t>оң</a:t>
            </a:r>
            <a:r>
              <a:rPr lang="ru-RU" sz="2000" dirty="0"/>
              <a:t> </a:t>
            </a:r>
            <a:r>
              <a:rPr lang="ru-RU" sz="2000" dirty="0" err="1"/>
              <a:t>еңбек</a:t>
            </a:r>
            <a:r>
              <a:rPr lang="ru-RU" sz="2000" dirty="0"/>
              <a:t> </a:t>
            </a:r>
            <a:r>
              <a:rPr lang="ru-RU" sz="2000" dirty="0" err="1"/>
              <a:t>қатынастарын</a:t>
            </a:r>
            <a:r>
              <a:rPr lang="ru-RU" sz="2000" dirty="0"/>
              <a:t> </a:t>
            </a:r>
            <a:r>
              <a:rPr lang="ru-RU" sz="2000" dirty="0" err="1"/>
              <a:t>қалыптастыру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Қызметкер</a:t>
            </a:r>
            <a:r>
              <a:rPr lang="ru-RU" sz="2000" dirty="0" smtClean="0"/>
              <a:t> </a:t>
            </a:r>
            <a:r>
              <a:rPr lang="ru-RU" sz="2000" dirty="0"/>
              <a:t>этика </a:t>
            </a:r>
            <a:r>
              <a:rPr lang="ru-RU" sz="2000" dirty="0" err="1"/>
              <a:t>талаптарын</a:t>
            </a:r>
            <a:r>
              <a:rPr lang="ru-RU" sz="2000" dirty="0"/>
              <a:t> </a:t>
            </a:r>
            <a:r>
              <a:rPr lang="ru-RU" sz="2000" dirty="0" err="1"/>
              <a:t>сақтай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әріптестерінің</a:t>
            </a:r>
            <a:r>
              <a:rPr lang="ru-RU" sz="2000" dirty="0"/>
              <a:t> </a:t>
            </a:r>
            <a:r>
              <a:rPr lang="ru-RU" sz="2000" dirty="0" err="1"/>
              <a:t>ұқсас</a:t>
            </a:r>
            <a:r>
              <a:rPr lang="ru-RU" sz="2000" dirty="0"/>
              <a:t> </a:t>
            </a:r>
            <a:r>
              <a:rPr lang="ru-RU" sz="2000" dirty="0" err="1"/>
              <a:t>мінез-құлқына</a:t>
            </a:r>
            <a:r>
              <a:rPr lang="ru-RU" sz="2000" dirty="0"/>
              <a:t> </a:t>
            </a:r>
            <a:r>
              <a:rPr lang="ru-RU" sz="2000" dirty="0" err="1"/>
              <a:t>ықпал</a:t>
            </a:r>
            <a:r>
              <a:rPr lang="ru-RU" sz="2000" dirty="0"/>
              <a:t> </a:t>
            </a:r>
            <a:r>
              <a:rPr lang="ru-RU" sz="2000" dirty="0" err="1"/>
              <a:t>етуге</a:t>
            </a:r>
            <a:r>
              <a:rPr lang="ru-RU" sz="2000" dirty="0"/>
              <a:t> </a:t>
            </a:r>
            <a:r>
              <a:rPr lang="ru-RU" sz="2000" dirty="0" err="1"/>
              <a:t>міндетті</a:t>
            </a:r>
            <a:r>
              <a:rPr lang="ru-RU" sz="20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83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FD5ACF-6F1E-4352-BDF4-D8035A37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/>
              <a:t>Кәсіби</a:t>
            </a:r>
            <a:r>
              <a:rPr lang="ru-RU" sz="4000" dirty="0"/>
              <a:t> этика </a:t>
            </a:r>
            <a:r>
              <a:rPr lang="ru-RU" sz="4000" dirty="0" err="1"/>
              <a:t>принциптері</a:t>
            </a:r>
            <a:r>
              <a:rPr lang="ru-RU" sz="4000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1CD05A-C7D3-4259-8A21-28D19C4CF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 err="1"/>
              <a:t>Бәсекелестерді</a:t>
            </a:r>
            <a:r>
              <a:rPr lang="ru-RU" sz="2000" dirty="0"/>
              <a:t> </a:t>
            </a:r>
            <a:r>
              <a:rPr lang="ru-RU" sz="2000" dirty="0" err="1"/>
              <a:t>сыртқы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ішкі</a:t>
            </a:r>
            <a:r>
              <a:rPr lang="ru-RU" sz="2000" dirty="0"/>
              <a:t> – </a:t>
            </a:r>
            <a:r>
              <a:rPr lang="ru-RU" sz="2000" dirty="0" err="1"/>
              <a:t>бәсекелес</a:t>
            </a:r>
            <a:r>
              <a:rPr lang="ru-RU" sz="2000" dirty="0"/>
              <a:t> </a:t>
            </a:r>
            <a:r>
              <a:rPr lang="ru-RU" sz="2000" dirty="0" err="1"/>
              <a:t>бөлімшелерді</a:t>
            </a:r>
            <a:r>
              <a:rPr lang="ru-RU" sz="2000" dirty="0"/>
              <a:t>, </a:t>
            </a:r>
            <a:r>
              <a:rPr lang="ru-RU" sz="2000" dirty="0" err="1"/>
              <a:t>ұйым</a:t>
            </a:r>
            <a:r>
              <a:rPr lang="ru-RU" sz="2000" dirty="0"/>
              <a:t> </a:t>
            </a:r>
            <a:r>
              <a:rPr lang="ru-RU" sz="2000" dirty="0" err="1"/>
              <a:t>ішіндегі</a:t>
            </a:r>
            <a:r>
              <a:rPr lang="ru-RU" sz="2000" dirty="0"/>
              <a:t> </a:t>
            </a:r>
            <a:r>
              <a:rPr lang="ru-RU" sz="2000" dirty="0" err="1"/>
              <a:t>қызметкерлерді</a:t>
            </a:r>
            <a:r>
              <a:rPr lang="ru-RU" sz="2000" dirty="0"/>
              <a:t> </a:t>
            </a:r>
            <a:r>
              <a:rPr lang="ru-RU" sz="2000" dirty="0" err="1"/>
              <a:t>сынға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</a:t>
            </a:r>
            <a:r>
              <a:rPr lang="ru-RU" sz="2000" dirty="0" err="1"/>
              <a:t>әдепсіз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smtClean="0"/>
              <a:t>"</a:t>
            </a:r>
            <a:r>
              <a:rPr lang="ru-RU" sz="2000" dirty="0" err="1"/>
              <a:t>Зиян</a:t>
            </a:r>
            <a:r>
              <a:rPr lang="ru-RU" sz="2000" dirty="0"/>
              <a:t> </a:t>
            </a:r>
            <a:r>
              <a:rPr lang="ru-RU" sz="2000" dirty="0" err="1"/>
              <a:t>тигізбеу</a:t>
            </a:r>
            <a:r>
              <a:rPr lang="ru-RU" sz="2000" dirty="0"/>
              <a:t>" </a:t>
            </a:r>
            <a:r>
              <a:rPr lang="ru-RU" sz="2000" dirty="0" err="1"/>
              <a:t>қағидасы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адамға</a:t>
            </a:r>
            <a:r>
              <a:rPr lang="ru-RU" sz="2000" dirty="0"/>
              <a:t> </a:t>
            </a:r>
            <a:r>
              <a:rPr lang="ru-RU" sz="2000" dirty="0" err="1"/>
              <a:t>зиян</a:t>
            </a:r>
            <a:r>
              <a:rPr lang="ru-RU" sz="2000" dirty="0"/>
              <a:t> </a:t>
            </a:r>
            <a:r>
              <a:rPr lang="ru-RU" sz="2000" dirty="0" err="1"/>
              <a:t>келтіретін</a:t>
            </a:r>
            <a:r>
              <a:rPr lang="ru-RU" sz="2000" dirty="0"/>
              <a:t> </a:t>
            </a:r>
            <a:r>
              <a:rPr lang="ru-RU" sz="2000" dirty="0" err="1"/>
              <a:t>әрекеттерді</a:t>
            </a:r>
            <a:r>
              <a:rPr lang="ru-RU" sz="2000" dirty="0"/>
              <a:t> </a:t>
            </a:r>
            <a:r>
              <a:rPr lang="ru-RU" sz="2000" dirty="0" err="1"/>
              <a:t>орындауға</a:t>
            </a:r>
            <a:r>
              <a:rPr lang="ru-RU" sz="2000" dirty="0"/>
              <a:t> </a:t>
            </a:r>
            <a:r>
              <a:rPr lang="ru-RU" sz="2000" dirty="0" err="1"/>
              <a:t>тыйым</a:t>
            </a:r>
            <a:r>
              <a:rPr lang="ru-RU" sz="2000" dirty="0"/>
              <a:t> </a:t>
            </a:r>
            <a:r>
              <a:rPr lang="ru-RU" sz="2000" dirty="0" err="1"/>
              <a:t>салуды</a:t>
            </a:r>
            <a:r>
              <a:rPr lang="ru-RU" sz="2000" dirty="0"/>
              <a:t> </a:t>
            </a:r>
            <a:r>
              <a:rPr lang="ru-RU" sz="2000" dirty="0" err="1"/>
              <a:t>анықтайды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, </a:t>
            </a:r>
            <a:r>
              <a:rPr lang="ru-RU" sz="2000" dirty="0" err="1"/>
              <a:t>әсіресе</a:t>
            </a:r>
            <a:r>
              <a:rPr lang="ru-RU" sz="2000" dirty="0"/>
              <a:t>, </a:t>
            </a:r>
            <a:r>
              <a:rPr lang="ru-RU" sz="2000" dirty="0" err="1"/>
              <a:t>өз</a:t>
            </a:r>
            <a:r>
              <a:rPr lang="ru-RU" sz="2000" dirty="0"/>
              <a:t> </a:t>
            </a:r>
            <a:r>
              <a:rPr lang="ru-RU" sz="2000" dirty="0" err="1"/>
              <a:t>ісіне</a:t>
            </a:r>
            <a:r>
              <a:rPr lang="ru-RU" sz="2000" dirty="0"/>
              <a:t> </a:t>
            </a:r>
            <a:r>
              <a:rPr lang="ru-RU" sz="2000" dirty="0" err="1"/>
              <a:t>немқұрайлы</a:t>
            </a:r>
            <a:r>
              <a:rPr lang="ru-RU" sz="2000" dirty="0"/>
              <a:t> </a:t>
            </a:r>
            <a:r>
              <a:rPr lang="ru-RU" sz="2000" dirty="0" err="1"/>
              <a:t>қарауға</a:t>
            </a:r>
            <a:r>
              <a:rPr lang="ru-RU" sz="2000" dirty="0"/>
              <a:t>, </a:t>
            </a:r>
            <a:r>
              <a:rPr lang="ru-RU" sz="2000" dirty="0" err="1"/>
              <a:t>немқұрайлылыққа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нәрселерді</a:t>
            </a:r>
            <a:r>
              <a:rPr lang="ru-RU" sz="2000" dirty="0"/>
              <a:t> </a:t>
            </a:r>
            <a:r>
              <a:rPr lang="ru-RU" sz="2000" dirty="0" err="1"/>
              <a:t>үйренгісі</a:t>
            </a:r>
            <a:r>
              <a:rPr lang="ru-RU" sz="2000" dirty="0"/>
              <a:t> </a:t>
            </a:r>
            <a:r>
              <a:rPr lang="ru-RU" sz="2000" dirty="0" err="1"/>
              <a:t>келмеуіне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қателіктерге</a:t>
            </a:r>
            <a:r>
              <a:rPr lang="ru-RU" sz="2000" dirty="0"/>
              <a:t> </a:t>
            </a:r>
            <a:r>
              <a:rPr lang="ru-RU" sz="2000" dirty="0" err="1"/>
              <a:t>жол</a:t>
            </a:r>
            <a:r>
              <a:rPr lang="ru-RU" sz="2000" dirty="0"/>
              <a:t> </a:t>
            </a:r>
            <a:r>
              <a:rPr lang="ru-RU" sz="2000" dirty="0" err="1"/>
              <a:t>берілетін</a:t>
            </a:r>
            <a:r>
              <a:rPr lang="ru-RU" sz="2000" dirty="0"/>
              <a:t> </a:t>
            </a:r>
            <a:r>
              <a:rPr lang="ru-RU" sz="2000" dirty="0" err="1"/>
              <a:t>жағдайларға</a:t>
            </a:r>
            <a:r>
              <a:rPr lang="ru-RU" sz="2000" dirty="0"/>
              <a:t> </a:t>
            </a:r>
            <a:r>
              <a:rPr lang="ru-RU" sz="2000" dirty="0" err="1"/>
              <a:t>қатысты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Оң</a:t>
            </a:r>
            <a:r>
              <a:rPr lang="ru-RU" sz="2000" dirty="0" smtClean="0"/>
              <a:t> </a:t>
            </a:r>
            <a:r>
              <a:rPr lang="ru-RU" sz="2000" dirty="0" err="1"/>
              <a:t>нәтижеге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қызметкер</a:t>
            </a:r>
            <a:r>
              <a:rPr lang="ru-RU" sz="2000" dirty="0"/>
              <a:t> </a:t>
            </a:r>
            <a:r>
              <a:rPr lang="ru-RU" sz="2000" dirty="0" err="1"/>
              <a:t>дамуға</a:t>
            </a:r>
            <a:r>
              <a:rPr lang="ru-RU" sz="2000" dirty="0"/>
              <a:t>, </a:t>
            </a:r>
            <a:r>
              <a:rPr lang="ru-RU" sz="2000" dirty="0" err="1"/>
              <a:t>үнемі</a:t>
            </a:r>
            <a:r>
              <a:rPr lang="ru-RU" sz="2000" dirty="0"/>
              <a:t> </a:t>
            </a:r>
            <a:r>
              <a:rPr lang="ru-RU" sz="2000" dirty="0" err="1"/>
              <a:t>оқуға</a:t>
            </a:r>
            <a:r>
              <a:rPr lang="ru-RU" sz="2000" dirty="0"/>
              <a:t>,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мен </a:t>
            </a:r>
            <a:r>
              <a:rPr lang="ru-RU" sz="2000" dirty="0" err="1"/>
              <a:t>дағдыларды</a:t>
            </a:r>
            <a:r>
              <a:rPr lang="ru-RU" sz="2000" dirty="0"/>
              <a:t> </a:t>
            </a:r>
            <a:r>
              <a:rPr lang="ru-RU" sz="2000" dirty="0" err="1"/>
              <a:t>игеруге</a:t>
            </a:r>
            <a:r>
              <a:rPr lang="ru-RU" sz="2000" dirty="0"/>
              <a:t> </a:t>
            </a:r>
            <a:r>
              <a:rPr lang="ru-RU" sz="2000" dirty="0" err="1"/>
              <a:t>міндетті</a:t>
            </a:r>
            <a:r>
              <a:rPr lang="ru-RU" sz="2000" dirty="0" smtClean="0"/>
              <a:t>.</a:t>
            </a:r>
          </a:p>
          <a:p>
            <a:pPr lvl="0"/>
            <a:r>
              <a:rPr lang="ru-RU" sz="2000" dirty="0" err="1" smtClean="0"/>
              <a:t>Құпиялылық</a:t>
            </a:r>
            <a:r>
              <a:rPr lang="ru-RU" sz="2000" dirty="0" smtClean="0"/>
              <a:t> </a:t>
            </a:r>
            <a:r>
              <a:rPr lang="ru-RU" sz="2000" dirty="0" err="1"/>
              <a:t>қағидатын</a:t>
            </a:r>
            <a:r>
              <a:rPr lang="ru-RU" sz="2000" dirty="0"/>
              <a:t> </a:t>
            </a:r>
            <a:r>
              <a:rPr lang="ru-RU" sz="2000" dirty="0" err="1"/>
              <a:t>сақтай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/>
              <a:t>, </a:t>
            </a:r>
            <a:r>
              <a:rPr lang="ru-RU" sz="2000" dirty="0" err="1"/>
              <a:t>кәсіби</a:t>
            </a:r>
            <a:r>
              <a:rPr lang="ru-RU" sz="2000" dirty="0"/>
              <a:t> </a:t>
            </a:r>
            <a:r>
              <a:rPr lang="ru-RU" sz="2000" dirty="0" err="1"/>
              <a:t>құпияны</a:t>
            </a:r>
            <a:r>
              <a:rPr lang="ru-RU" sz="2000" dirty="0"/>
              <a:t> </a:t>
            </a:r>
            <a:r>
              <a:rPr lang="ru-RU" sz="2000" dirty="0" err="1"/>
              <a:t>сақтау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21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9056F7-BDD7-4F66-8E0B-79E7D935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 smtClean="0"/>
              <a:t>Компьютерлік</a:t>
            </a:r>
            <a:r>
              <a:rPr lang="ru-RU" sz="4000" b="1" dirty="0" smtClean="0"/>
              <a:t> этика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FA115A9-A6C7-4AB9-AC5B-F606935D0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 err="1"/>
              <a:t>Компьютерлік</a:t>
            </a:r>
            <a:r>
              <a:rPr lang="ru-RU" sz="2200" dirty="0"/>
              <a:t> этика (</a:t>
            </a:r>
            <a:r>
              <a:rPr lang="ru-RU" sz="2200" dirty="0" err="1"/>
              <a:t>ақпараттық</a:t>
            </a:r>
            <a:r>
              <a:rPr lang="ru-RU" sz="2200" dirty="0"/>
              <a:t> этика, </a:t>
            </a:r>
            <a:r>
              <a:rPr lang="ru-RU" sz="2200" dirty="0" err="1"/>
              <a:t>кибер</a:t>
            </a:r>
            <a:r>
              <a:rPr lang="ru-RU" sz="2200" dirty="0"/>
              <a:t> Этика) </a:t>
            </a:r>
            <a:r>
              <a:rPr lang="ru-RU" sz="2200" dirty="0" err="1"/>
              <a:t>термині</a:t>
            </a:r>
            <a:r>
              <a:rPr lang="ru-RU" sz="2200" dirty="0"/>
              <a:t> </a:t>
            </a:r>
            <a:r>
              <a:rPr lang="ru-RU" sz="2200" dirty="0" err="1"/>
              <a:t>жақында</a:t>
            </a:r>
            <a:r>
              <a:rPr lang="ru-RU" sz="2200" dirty="0"/>
              <a:t> </a:t>
            </a:r>
            <a:r>
              <a:rPr lang="ru-RU" sz="2200" dirty="0" err="1"/>
              <a:t>пайда</a:t>
            </a:r>
            <a:r>
              <a:rPr lang="ru-RU" sz="2200" dirty="0"/>
              <a:t> </a:t>
            </a:r>
            <a:r>
              <a:rPr lang="ru-RU" sz="2200" dirty="0" err="1"/>
              <a:t>болды</a:t>
            </a:r>
            <a:r>
              <a:rPr lang="ru-RU" sz="2200" dirty="0"/>
              <a:t>. И. Л. Галинская " ХХ </a:t>
            </a:r>
            <a:r>
              <a:rPr lang="ru-RU" sz="2200" dirty="0" err="1"/>
              <a:t>ғасырдың</a:t>
            </a:r>
            <a:r>
              <a:rPr lang="ru-RU" sz="2200" dirty="0"/>
              <a:t> 80-ші </a:t>
            </a:r>
            <a:r>
              <a:rPr lang="ru-RU" sz="2200" dirty="0" err="1"/>
              <a:t>жылдарында</a:t>
            </a:r>
            <a:r>
              <a:rPr lang="ru-RU" sz="2200" dirty="0"/>
              <a:t> </a:t>
            </a:r>
            <a:r>
              <a:rPr lang="ru-RU" sz="2200" dirty="0" err="1"/>
              <a:t>компьютерлік</a:t>
            </a:r>
            <a:r>
              <a:rPr lang="ru-RU" sz="2200" dirty="0"/>
              <a:t> </a:t>
            </a:r>
            <a:r>
              <a:rPr lang="ru-RU" sz="2200" dirty="0" err="1"/>
              <a:t>этиканың</a:t>
            </a:r>
            <a:r>
              <a:rPr lang="ru-RU" sz="2200" dirty="0"/>
              <a:t> </a:t>
            </a:r>
            <a:r>
              <a:rPr lang="ru-RU" sz="2200" dirty="0" err="1"/>
              <a:t>пионерлері</a:t>
            </a:r>
            <a:r>
              <a:rPr lang="ru-RU" sz="2200" dirty="0"/>
              <a:t> АҚШ-та </a:t>
            </a:r>
            <a:r>
              <a:rPr lang="ru-RU" sz="2200" dirty="0" err="1"/>
              <a:t>философтар</a:t>
            </a:r>
            <a:r>
              <a:rPr lang="ru-RU" sz="2200" dirty="0"/>
              <a:t> Дж. </a:t>
            </a:r>
            <a:r>
              <a:rPr lang="ru-RU" sz="2200" dirty="0" err="1"/>
              <a:t>Мур</a:t>
            </a:r>
            <a:r>
              <a:rPr lang="ru-RU" sz="2200" dirty="0"/>
              <a:t>, </a:t>
            </a:r>
            <a:r>
              <a:rPr lang="ru-RU" sz="2200" dirty="0" err="1"/>
              <a:t>Дебора</a:t>
            </a:r>
            <a:r>
              <a:rPr lang="ru-RU" sz="2200" dirty="0"/>
              <a:t> Джонсон, Дж. </a:t>
            </a:r>
            <a:r>
              <a:rPr lang="ru-RU" sz="2200" dirty="0" err="1"/>
              <a:t>Снаппер</a:t>
            </a:r>
            <a:r>
              <a:rPr lang="ru-RU" sz="2200" dirty="0"/>
              <a:t>, Л. Ллойд, в. </a:t>
            </a:r>
            <a:r>
              <a:rPr lang="ru-RU" sz="2200" dirty="0" err="1"/>
              <a:t>Бетчел</a:t>
            </a:r>
            <a:r>
              <a:rPr lang="ru-RU" sz="2200" dirty="0"/>
              <a:t>, Джулия Ван Дюн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басқалар</a:t>
            </a:r>
            <a:r>
              <a:rPr lang="ru-RU" sz="2200" dirty="0" smtClean="0"/>
              <a:t>.</a:t>
            </a:r>
          </a:p>
          <a:p>
            <a:r>
              <a:rPr lang="ru-RU" sz="2200" dirty="0" err="1" smtClean="0"/>
              <a:t>Компьютерлік</a:t>
            </a:r>
            <a:r>
              <a:rPr lang="ru-RU" sz="2200" dirty="0" smtClean="0"/>
              <a:t> </a:t>
            </a:r>
            <a:r>
              <a:rPr lang="ru-RU" sz="2200" dirty="0"/>
              <a:t>этика-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жаңа</a:t>
            </a:r>
            <a:r>
              <a:rPr lang="ru-RU" sz="2200" dirty="0"/>
              <a:t> </a:t>
            </a:r>
            <a:r>
              <a:rPr lang="ru-RU" sz="2200" dirty="0" err="1"/>
              <a:t>технологиялар</a:t>
            </a:r>
            <a:r>
              <a:rPr lang="ru-RU" sz="2200" dirty="0"/>
              <a:t> мен </a:t>
            </a:r>
            <a:r>
              <a:rPr lang="ru-RU" sz="2200" dirty="0" err="1"/>
              <a:t>нормативтік</a:t>
            </a:r>
            <a:r>
              <a:rPr lang="ru-RU" sz="2200" dirty="0"/>
              <a:t> </a:t>
            </a:r>
            <a:r>
              <a:rPr lang="ru-RU" sz="2200" dirty="0" smtClean="0"/>
              <a:t>этика </a:t>
            </a:r>
            <a:r>
              <a:rPr lang="ru-RU" sz="2200" dirty="0" err="1"/>
              <a:t>арасында</a:t>
            </a:r>
            <a:r>
              <a:rPr lang="ru-RU" sz="2200" dirty="0"/>
              <a:t> </a:t>
            </a:r>
            <a:r>
              <a:rPr lang="ru-RU" sz="2200" dirty="0" err="1"/>
              <a:t>орналасқан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оларға</a:t>
            </a:r>
            <a:r>
              <a:rPr lang="ru-RU" sz="2200" dirty="0"/>
              <a:t> </a:t>
            </a:r>
            <a:r>
              <a:rPr lang="ru-RU" sz="2200" dirty="0" err="1"/>
              <a:t>тәуелді</a:t>
            </a:r>
            <a:r>
              <a:rPr lang="ru-RU" sz="2200" dirty="0"/>
              <a:t> </a:t>
            </a:r>
            <a:r>
              <a:rPr lang="ru-RU" sz="2200" dirty="0" err="1"/>
              <a:t>болатын</a:t>
            </a:r>
            <a:r>
              <a:rPr lang="ru-RU" sz="2200" dirty="0"/>
              <a:t> </a:t>
            </a:r>
            <a:r>
              <a:rPr lang="ru-RU" sz="2200" dirty="0" err="1"/>
              <a:t>зерттеу</a:t>
            </a:r>
            <a:r>
              <a:rPr lang="ru-RU" sz="2200" dirty="0"/>
              <a:t> </a:t>
            </a:r>
            <a:r>
              <a:rPr lang="ru-RU" sz="2200" dirty="0" err="1"/>
              <a:t>саласы</a:t>
            </a:r>
            <a:r>
              <a:rPr lang="ru-RU" sz="2200" dirty="0" smtClean="0"/>
              <a:t>.</a:t>
            </a:r>
          </a:p>
          <a:p>
            <a:r>
              <a:rPr lang="ru-RU" sz="2200" dirty="0" err="1"/>
              <a:t>Компьютерлік</a:t>
            </a:r>
            <a:r>
              <a:rPr lang="ru-RU" sz="2200" dirty="0"/>
              <a:t> этика-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жаңа</a:t>
            </a:r>
            <a:r>
              <a:rPr lang="ru-RU" sz="2200" dirty="0"/>
              <a:t> </a:t>
            </a:r>
            <a:r>
              <a:rPr lang="ru-RU" sz="2200" dirty="0" err="1"/>
              <a:t>бағыт</a:t>
            </a:r>
            <a:r>
              <a:rPr lang="ru-RU" sz="2200" dirty="0"/>
              <a:t>, </a:t>
            </a:r>
            <a:r>
              <a:rPr lang="ru-RU" sz="2200" dirty="0" err="1"/>
              <a:t>пәнаралық</a:t>
            </a:r>
            <a:r>
              <a:rPr lang="ru-RU" sz="2200" dirty="0"/>
              <a:t> </a:t>
            </a:r>
            <a:r>
              <a:rPr lang="ru-RU" sz="2200" dirty="0" err="1"/>
              <a:t>зерттеу</a:t>
            </a:r>
            <a:r>
              <a:rPr lang="ru-RU" sz="2200" dirty="0"/>
              <a:t> </a:t>
            </a:r>
            <a:r>
              <a:rPr lang="ru-RU" sz="2200" dirty="0" err="1"/>
              <a:t>саласы</a:t>
            </a:r>
            <a:r>
              <a:rPr lang="ru-RU" sz="2200" dirty="0"/>
              <a:t>, </a:t>
            </a:r>
            <a:r>
              <a:rPr lang="ru-RU" sz="2200" dirty="0" err="1"/>
              <a:t>ол</a:t>
            </a:r>
            <a:r>
              <a:rPr lang="ru-RU" sz="2200" dirty="0"/>
              <a:t> </a:t>
            </a:r>
            <a:r>
              <a:rPr lang="ru-RU" sz="2200" dirty="0" err="1"/>
              <a:t>әртүрлі</a:t>
            </a:r>
            <a:r>
              <a:rPr lang="ru-RU" sz="2200" dirty="0"/>
              <a:t> </a:t>
            </a:r>
            <a:r>
              <a:rPr lang="ru-RU" sz="2200" dirty="0" err="1"/>
              <a:t>мәселелерді</a:t>
            </a:r>
            <a:r>
              <a:rPr lang="ru-RU" sz="2200" dirty="0"/>
              <a:t> </a:t>
            </a:r>
            <a:r>
              <a:rPr lang="ru-RU" sz="2200" dirty="0" err="1"/>
              <a:t>зерттейді</a:t>
            </a:r>
            <a:r>
              <a:rPr lang="ru-RU" sz="2200" dirty="0"/>
              <a:t>: </a:t>
            </a:r>
            <a:r>
              <a:rPr lang="ru-RU" sz="2200" dirty="0" err="1"/>
              <a:t>техникалық</a:t>
            </a:r>
            <a:r>
              <a:rPr lang="ru-RU" sz="2200" dirty="0"/>
              <a:t>, </a:t>
            </a:r>
            <a:r>
              <a:rPr lang="ru-RU" sz="2200" dirty="0" err="1"/>
              <a:t>құқықтық</a:t>
            </a:r>
            <a:r>
              <a:rPr lang="ru-RU" sz="2200" dirty="0"/>
              <a:t>, </a:t>
            </a:r>
            <a:r>
              <a:rPr lang="ru-RU" sz="2200" dirty="0" err="1"/>
              <a:t>моральдық</a:t>
            </a:r>
            <a:r>
              <a:rPr lang="ru-RU" sz="2200" dirty="0"/>
              <a:t>, </a:t>
            </a:r>
            <a:r>
              <a:rPr lang="ru-RU" sz="2200" dirty="0" err="1"/>
              <a:t>саяси</a:t>
            </a:r>
            <a:r>
              <a:rPr lang="ru-RU" sz="2200" dirty="0"/>
              <a:t>, </a:t>
            </a:r>
            <a:r>
              <a:rPr lang="ru-RU" sz="2200" dirty="0" err="1"/>
              <a:t>әлеуметтік-философиялық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31424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purl.org/dc/dcmitype/"/>
    <ds:schemaRef ds:uri="http://schemas.microsoft.com/sharepoint/v3"/>
    <ds:schemaRef ds:uri="http://purl.org/dc/elements/1.1/"/>
    <ds:schemaRef ds:uri="http://schemas.microsoft.com/office/2006/metadata/properties"/>
    <ds:schemaRef ds:uri="http://schemas.microsoft.com/office/2006/documentManagement/types"/>
    <ds:schemaRef ds:uri="6dc4bcd6-49db-4c07-9060-8acfc67cef9f"/>
    <ds:schemaRef ds:uri="http://schemas.microsoft.com/office/infopath/2007/PartnerControls"/>
    <ds:schemaRef ds:uri="http://purl.org/dc/terms/"/>
    <ds:schemaRef ds:uri="fb0879af-3eba-417a-a55a-ffe6dcd6ca77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604</Words>
  <Application>Microsoft Office PowerPoint</Application>
  <PresentationFormat>Произвольный</PresentationFormat>
  <Paragraphs>53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tf22874644</vt:lpstr>
      <vt:lpstr>Тілдік ресурстар</vt:lpstr>
      <vt:lpstr>Дәріс жоспары </vt:lpstr>
      <vt:lpstr>Кәсіби этика Кәсіби этика принциптері</vt:lpstr>
      <vt:lpstr>Этика міндеттері:</vt:lpstr>
      <vt:lpstr>Презентация PowerPoint</vt:lpstr>
      <vt:lpstr>Кәсіби этика принциптері:</vt:lpstr>
      <vt:lpstr>Кәсіби этика принциптері:</vt:lpstr>
      <vt:lpstr>Кәсіби этика принциптері:</vt:lpstr>
      <vt:lpstr>Компьютерлік этика</vt:lpstr>
      <vt:lpstr>Компьютерлік этика зерттейтін мәселелер: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